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16" r:id="rId2"/>
    <p:sldId id="317" r:id="rId3"/>
    <p:sldId id="319" r:id="rId4"/>
    <p:sldId id="318" r:id="rId5"/>
    <p:sldId id="303" r:id="rId6"/>
    <p:sldId id="305" r:id="rId7"/>
    <p:sldId id="304" r:id="rId8"/>
    <p:sldId id="306" r:id="rId9"/>
    <p:sldId id="307" r:id="rId10"/>
    <p:sldId id="256" r:id="rId11"/>
    <p:sldId id="261" r:id="rId12"/>
    <p:sldId id="262" r:id="rId13"/>
    <p:sldId id="280" r:id="rId14"/>
    <p:sldId id="277" r:id="rId15"/>
    <p:sldId id="278" r:id="rId16"/>
    <p:sldId id="279" r:id="rId17"/>
    <p:sldId id="281" r:id="rId18"/>
    <p:sldId id="269" r:id="rId19"/>
    <p:sldId id="270" r:id="rId20"/>
    <p:sldId id="271" r:id="rId21"/>
    <p:sldId id="272" r:id="rId22"/>
    <p:sldId id="268" r:id="rId23"/>
    <p:sldId id="273" r:id="rId24"/>
    <p:sldId id="274" r:id="rId25"/>
    <p:sldId id="276" r:id="rId26"/>
    <p:sldId id="275" r:id="rId27"/>
    <p:sldId id="300" r:id="rId28"/>
    <p:sldId id="282" r:id="rId29"/>
    <p:sldId id="257" r:id="rId30"/>
    <p:sldId id="267" r:id="rId31"/>
    <p:sldId id="283" r:id="rId32"/>
    <p:sldId id="263" r:id="rId33"/>
    <p:sldId id="265" r:id="rId34"/>
    <p:sldId id="284" r:id="rId35"/>
    <p:sldId id="258" r:id="rId36"/>
    <p:sldId id="260" r:id="rId37"/>
    <p:sldId id="259" r:id="rId38"/>
    <p:sldId id="287" r:id="rId39"/>
    <p:sldId id="320" r:id="rId40"/>
    <p:sldId id="312" r:id="rId41"/>
    <p:sldId id="308" r:id="rId42"/>
    <p:sldId id="309" r:id="rId43"/>
    <p:sldId id="310" r:id="rId44"/>
    <p:sldId id="311" r:id="rId45"/>
    <p:sldId id="288" r:id="rId46"/>
    <p:sldId id="314" r:id="rId47"/>
    <p:sldId id="313" r:id="rId48"/>
    <p:sldId id="289" r:id="rId49"/>
    <p:sldId id="290" r:id="rId50"/>
    <p:sldId id="291" r:id="rId51"/>
    <p:sldId id="293" r:id="rId52"/>
    <p:sldId id="292" r:id="rId53"/>
    <p:sldId id="294" r:id="rId54"/>
    <p:sldId id="31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cap &amp; Agro Issues" id="{243CD022-1D7C-4FEA-BE55-6E8C1B6D9874}">
          <p14:sldIdLst>
            <p14:sldId id="316"/>
            <p14:sldId id="317"/>
            <p14:sldId id="319"/>
            <p14:sldId id="318"/>
            <p14:sldId id="303"/>
            <p14:sldId id="305"/>
            <p14:sldId id="304"/>
          </p14:sldIdLst>
        </p14:section>
        <p14:section name="Agro Yield Improvement" id="{DFD5BB35-AC08-4DAE-8703-DD39EFC7DE1C}">
          <p14:sldIdLst>
            <p14:sldId id="306"/>
            <p14:sldId id="307"/>
            <p14:sldId id="256"/>
            <p14:sldId id="261"/>
            <p14:sldId id="262"/>
            <p14:sldId id="280"/>
            <p14:sldId id="277"/>
            <p14:sldId id="278"/>
            <p14:sldId id="279"/>
            <p14:sldId id="281"/>
            <p14:sldId id="269"/>
            <p14:sldId id="270"/>
            <p14:sldId id="271"/>
            <p14:sldId id="272"/>
            <p14:sldId id="268"/>
            <p14:sldId id="273"/>
            <p14:sldId id="274"/>
            <p14:sldId id="276"/>
            <p14:sldId id="275"/>
            <p14:sldId id="300"/>
            <p14:sldId id="282"/>
            <p14:sldId id="257"/>
            <p14:sldId id="267"/>
            <p14:sldId id="283"/>
            <p14:sldId id="263"/>
            <p14:sldId id="265"/>
            <p14:sldId id="284"/>
            <p14:sldId id="258"/>
            <p14:sldId id="260"/>
            <p14:sldId id="259"/>
            <p14:sldId id="287"/>
          </p14:sldIdLst>
        </p14:section>
        <p14:section name="Post Production" id="{39294887-A199-466B-A1D3-E0664B8BF2D7}">
          <p14:sldIdLst>
            <p14:sldId id="320"/>
            <p14:sldId id="312"/>
            <p14:sldId id="308"/>
            <p14:sldId id="309"/>
            <p14:sldId id="310"/>
            <p14:sldId id="311"/>
            <p14:sldId id="288"/>
            <p14:sldId id="314"/>
            <p14:sldId id="313"/>
            <p14:sldId id="289"/>
            <p14:sldId id="290"/>
            <p14:sldId id="291"/>
            <p14:sldId id="293"/>
            <p14:sldId id="292"/>
            <p14:sldId id="29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60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image" Target="../media/image65.jpeg"/><Relationship Id="rId4" Type="http://schemas.openxmlformats.org/officeDocument/2006/relationships/image" Target="../media/image68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tag/food-processing" TargetMode="External"/><Relationship Id="rId2" Type="http://schemas.openxmlformats.org/officeDocument/2006/relationships/hyperlink" Target="http://mrunal.org/2013/08/food-processing-nuisance-of-apmc-acts-commission-agents-marketing-of-agricultural-produce-issues-and-constrains-for-gs-mains.html" TargetMode="External"/><Relationship Id="rId1" Type="http://schemas.openxmlformats.org/officeDocument/2006/relationships/hyperlink" Target="http://mrunal.org/2015/02/shanta-kumar-report-fci-restructuring-buffer-stock-food-security.html" TargetMode="Externa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microsoft.com/office/2007/relationships/hdphoto" Target="../media/hdphoto1.wdp"/><Relationship Id="rId1" Type="http://schemas.openxmlformats.org/officeDocument/2006/relationships/image" Target="../media/image39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tag/food-processing" TargetMode="External"/><Relationship Id="rId2" Type="http://schemas.openxmlformats.org/officeDocument/2006/relationships/hyperlink" Target="http://mrunal.org/2013/08/food-processing-nuisance-of-apmc-acts-commission-agents-marketing-of-agricultural-produce-issues-and-constrains-for-gs-mains.html" TargetMode="External"/><Relationship Id="rId1" Type="http://schemas.openxmlformats.org/officeDocument/2006/relationships/hyperlink" Target="http://mrunal.org/2015/02/shanta-kumar-report-fci-restructuring-buffer-stock-food-security.html" TargetMode="Externa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image" Target="../media/image65.jpeg"/><Relationship Id="rId4" Type="http://schemas.openxmlformats.org/officeDocument/2006/relationships/image" Target="../media/image68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mrunal.org/2015/02/shanta-kumar-report-fci-restructuring-buffer-stock-food-security.html" TargetMode="External"/><Relationship Id="rId1" Type="http://schemas.openxmlformats.org/officeDocument/2006/relationships/image" Target="../media/image61.png"/><Relationship Id="rId6" Type="http://schemas.openxmlformats.org/officeDocument/2006/relationships/hyperlink" Target="http://mrunal.org/tag/food-processing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://mrunal.org/2013/08/food-processing-nuisance-of-apmc-acts-commission-agents-marketing-of-agricultural-produce-issues-and-constrains-for-gs-mains.html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microsoft.com/office/2007/relationships/hdphoto" Target="../media/hdphoto1.wdp"/><Relationship Id="rId1" Type="http://schemas.openxmlformats.org/officeDocument/2006/relationships/image" Target="../media/image39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mrunal.org/2015/02/shanta-kumar-report-fci-restructuring-buffer-stock-food-security.html" TargetMode="External"/><Relationship Id="rId1" Type="http://schemas.openxmlformats.org/officeDocument/2006/relationships/image" Target="../media/image61.png"/><Relationship Id="rId6" Type="http://schemas.openxmlformats.org/officeDocument/2006/relationships/hyperlink" Target="http://mrunal.org/tag/food-processing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://mrunal.org/2013/08/food-processing-nuisance-of-apmc-acts-commission-agents-marketing-of-agricultural-produce-issues-and-constrains-for-gs-mains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C66D93-E29A-40B7-AFB4-F6AC03B2B0E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F1C64D-DAA6-4D74-84D3-F50367BF44CD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Agro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A8E0E813-7E9A-4930-96F1-378291633149}" type="parTrans" cxnId="{057B9415-9A6D-4E99-8B41-234B5DBCAC81}">
      <dgm:prSet/>
      <dgm:spPr/>
      <dgm:t>
        <a:bodyPr/>
        <a:lstStyle/>
        <a:p>
          <a:endParaRPr lang="en-US"/>
        </a:p>
      </dgm:t>
    </dgm:pt>
    <dgm:pt modelId="{B0758CA0-25C8-45A6-A913-F2201D9265DC}" type="sibTrans" cxnId="{057B9415-9A6D-4E99-8B41-234B5DBCAC81}">
      <dgm:prSet/>
      <dgm:spPr/>
      <dgm:t>
        <a:bodyPr/>
        <a:lstStyle/>
        <a:p>
          <a:endParaRPr lang="en-US"/>
        </a:p>
      </dgm:t>
    </dgm:pt>
    <dgm:pt modelId="{A31EF22A-4F3B-4E61-94EA-C88C0FD8508F}">
      <dgm:prSet phldrT="[Text]" custT="1"/>
      <dgm:spPr/>
      <dgm:t>
        <a:bodyPr/>
        <a:lstStyle/>
        <a:p>
          <a:r>
            <a:rPr lang="en-US" sz="3200" dirty="0" err="1" smtClean="0">
              <a:latin typeface="Franklin Gothic Medium Cond" panose="020B0606030402020204" pitchFamily="34" charset="0"/>
            </a:rPr>
            <a:t>Mfg</a:t>
          </a:r>
          <a:r>
            <a:rPr lang="en-US" sz="3200" dirty="0" smtClean="0">
              <a:latin typeface="Franklin Gothic Medium Cond" panose="020B0606030402020204" pitchFamily="34" charset="0"/>
            </a:rPr>
            <a:t>+ Services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19321C28-A4DA-491A-A635-4983472C4D3A}" type="parTrans" cxnId="{976D6DF9-C51A-421A-BB3E-F758B42D37C1}">
      <dgm:prSet/>
      <dgm:spPr/>
      <dgm:t>
        <a:bodyPr/>
        <a:lstStyle/>
        <a:p>
          <a:endParaRPr lang="en-US"/>
        </a:p>
      </dgm:t>
    </dgm:pt>
    <dgm:pt modelId="{1D5E6AC2-C095-4A93-B291-347D91C45DD7}" type="sibTrans" cxnId="{976D6DF9-C51A-421A-BB3E-F758B42D37C1}">
      <dgm:prSet/>
      <dgm:spPr/>
      <dgm:t>
        <a:bodyPr/>
        <a:lstStyle/>
        <a:p>
          <a:endParaRPr lang="en-US"/>
        </a:p>
      </dgm:t>
    </dgm:pt>
    <dgm:pt modelId="{98FAC7BB-08D3-4ED7-8122-C374049E469A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ISSUES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D3E8BA82-5735-4DFA-8F1C-34434269EB80}" type="parTrans" cxnId="{1C4AC85F-5DFA-4DC6-9592-2E61DA267F6D}">
      <dgm:prSet/>
      <dgm:spPr/>
      <dgm:t>
        <a:bodyPr/>
        <a:lstStyle/>
        <a:p>
          <a:endParaRPr lang="en-US"/>
        </a:p>
      </dgm:t>
    </dgm:pt>
    <dgm:pt modelId="{CB168905-4FAC-4B7B-9FC1-2B898C03BD17}" type="sibTrans" cxnId="{1C4AC85F-5DFA-4DC6-9592-2E61DA267F6D}">
      <dgm:prSet/>
      <dgm:spPr/>
      <dgm:t>
        <a:bodyPr/>
        <a:lstStyle/>
        <a:p>
          <a:endParaRPr lang="en-US"/>
        </a:p>
      </dgm:t>
    </dgm:pt>
    <dgm:pt modelId="{680D192D-18E8-4419-9F27-D712180A61A4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Survey Reforms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C65943AB-1B5B-49CD-A731-1E946C8C6DE4}" type="parTrans" cxnId="{99A1EB8F-C731-43BD-B109-E8E3927AF53A}">
      <dgm:prSet/>
      <dgm:spPr/>
      <dgm:t>
        <a:bodyPr/>
        <a:lstStyle/>
        <a:p>
          <a:endParaRPr lang="en-US"/>
        </a:p>
      </dgm:t>
    </dgm:pt>
    <dgm:pt modelId="{FE69B266-C17E-4E50-889C-50637E82559A}" type="sibTrans" cxnId="{99A1EB8F-C731-43BD-B109-E8E3927AF53A}">
      <dgm:prSet/>
      <dgm:spPr/>
      <dgm:t>
        <a:bodyPr/>
        <a:lstStyle/>
        <a:p>
          <a:endParaRPr lang="en-US"/>
        </a:p>
      </dgm:t>
    </dgm:pt>
    <dgm:pt modelId="{BE6AFE90-3295-46E3-8033-C5F9B1979552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Issues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14FDB326-6BF7-4236-9341-E9BCE2244D16}" type="parTrans" cxnId="{B31249E4-6E72-4A9A-AF3D-EB39C22BA0A9}">
      <dgm:prSet/>
      <dgm:spPr/>
      <dgm:t>
        <a:bodyPr/>
        <a:lstStyle/>
        <a:p>
          <a:endParaRPr lang="en-US"/>
        </a:p>
      </dgm:t>
    </dgm:pt>
    <dgm:pt modelId="{930BAE3D-3396-4024-8F8C-50A2000F357E}" type="sibTrans" cxnId="{B31249E4-6E72-4A9A-AF3D-EB39C22BA0A9}">
      <dgm:prSet/>
      <dgm:spPr/>
      <dgm:t>
        <a:bodyPr/>
        <a:lstStyle/>
        <a:p>
          <a:endParaRPr lang="en-US"/>
        </a:p>
      </dgm:t>
    </dgm:pt>
    <dgm:pt modelId="{E1EEF1FF-A3A7-44DE-8E83-0C6B3627642C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Survey Reforms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9ED4C058-3D81-4289-930C-98CAFE37B597}" type="parTrans" cxnId="{A9FEFC9E-AC3D-4EC7-86E3-F1E10FECB248}">
      <dgm:prSet/>
      <dgm:spPr/>
      <dgm:t>
        <a:bodyPr/>
        <a:lstStyle/>
        <a:p>
          <a:endParaRPr lang="en-US"/>
        </a:p>
      </dgm:t>
    </dgm:pt>
    <dgm:pt modelId="{8D8B087B-231A-498C-BE05-649EB6B0B921}" type="sibTrans" cxnId="{A9FEFC9E-AC3D-4EC7-86E3-F1E10FECB248}">
      <dgm:prSet/>
      <dgm:spPr/>
      <dgm:t>
        <a:bodyPr/>
        <a:lstStyle/>
        <a:p>
          <a:endParaRPr lang="en-US"/>
        </a:p>
      </dgm:t>
    </dgm:pt>
    <dgm:pt modelId="{3A7B0B3F-CC5E-4B7A-B531-96F438D62A91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Budget-2015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81D7474D-0FF1-41C7-A6D2-E1EE7886FE2B}" type="parTrans" cxnId="{B99ECC45-A2E9-449F-B5E7-9F76E3C64679}">
      <dgm:prSet/>
      <dgm:spPr/>
      <dgm:t>
        <a:bodyPr/>
        <a:lstStyle/>
        <a:p>
          <a:endParaRPr lang="en-US"/>
        </a:p>
      </dgm:t>
    </dgm:pt>
    <dgm:pt modelId="{30F22753-6886-41DE-8056-E38FACAD31E4}" type="sibTrans" cxnId="{B99ECC45-A2E9-449F-B5E7-9F76E3C64679}">
      <dgm:prSet/>
      <dgm:spPr/>
      <dgm:t>
        <a:bodyPr/>
        <a:lstStyle/>
        <a:p>
          <a:endParaRPr lang="en-US"/>
        </a:p>
      </dgm:t>
    </dgm:pt>
    <dgm:pt modelId="{3D83A01B-EFD7-4EAB-A70C-60AC2A0CBEF2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Budget-2015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082458F8-65CF-400D-B91F-0531E3674F63}" type="parTrans" cxnId="{D1963E03-C178-4681-B19A-817E6AAB5FF1}">
      <dgm:prSet/>
      <dgm:spPr/>
      <dgm:t>
        <a:bodyPr/>
        <a:lstStyle/>
        <a:p>
          <a:endParaRPr lang="en-US"/>
        </a:p>
      </dgm:t>
    </dgm:pt>
    <dgm:pt modelId="{7718DF70-36FA-4371-8BFE-DFA53FDF56EC}" type="sibTrans" cxnId="{D1963E03-C178-4681-B19A-817E6AAB5FF1}">
      <dgm:prSet/>
      <dgm:spPr/>
      <dgm:t>
        <a:bodyPr/>
        <a:lstStyle/>
        <a:p>
          <a:endParaRPr lang="en-US"/>
        </a:p>
      </dgm:t>
    </dgm:pt>
    <dgm:pt modelId="{05A4CAD1-6F29-4501-82BE-43D4A5133D6B}" type="pres">
      <dgm:prSet presAssocID="{91C66D93-E29A-40B7-AFB4-F6AC03B2B0E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158B8E5F-D66F-43AA-9B5A-3E1A72F219AE}" type="pres">
      <dgm:prSet presAssocID="{9AF1C64D-DAA6-4D74-84D3-F50367BF44CD}" presName="composite" presStyleCnt="0"/>
      <dgm:spPr/>
    </dgm:pt>
    <dgm:pt modelId="{176573DA-A358-4CC2-AF54-27A01C478296}" type="pres">
      <dgm:prSet presAssocID="{9AF1C64D-DAA6-4D74-84D3-F50367BF44CD}" presName="Accent" presStyleLbl="alignAcc1" presStyleIdx="0" presStyleCnt="2"/>
      <dgm:spPr/>
    </dgm:pt>
    <dgm:pt modelId="{DD794ADE-DA14-4CD4-BA9F-D2DF6AB7F691}" type="pres">
      <dgm:prSet presAssocID="{9AF1C64D-DAA6-4D74-84D3-F50367BF44CD}" presName="Image" presStyleLbl="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709D633-1E73-43DD-B1F1-5D41F3AE884F}" type="pres">
      <dgm:prSet presAssocID="{9AF1C64D-DAA6-4D74-84D3-F50367BF44CD}" presName="Child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1CF52-78F4-454B-982D-768F3B68D021}" type="pres">
      <dgm:prSet presAssocID="{9AF1C64D-DAA6-4D74-84D3-F50367BF44CD}" presName="Parent" presStyleLbl="align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937E9E-73ED-492F-AF68-CE703121FF66}" type="pres">
      <dgm:prSet presAssocID="{B0758CA0-25C8-45A6-A913-F2201D9265DC}" presName="sibTrans" presStyleCnt="0"/>
      <dgm:spPr/>
    </dgm:pt>
    <dgm:pt modelId="{A7CBF53D-0DE9-4E07-B4D6-5771E2773E44}" type="pres">
      <dgm:prSet presAssocID="{A31EF22A-4F3B-4E61-94EA-C88C0FD8508F}" presName="composite" presStyleCnt="0"/>
      <dgm:spPr/>
    </dgm:pt>
    <dgm:pt modelId="{3ADDD795-2A0C-4239-B615-594B7DCA3220}" type="pres">
      <dgm:prSet presAssocID="{A31EF22A-4F3B-4E61-94EA-C88C0FD8508F}" presName="Accent" presStyleLbl="alignAcc1" presStyleIdx="1" presStyleCnt="2"/>
      <dgm:spPr/>
    </dgm:pt>
    <dgm:pt modelId="{C156728F-FC0B-4004-9B48-CE5B2B1C7A9A}" type="pres">
      <dgm:prSet presAssocID="{A31EF22A-4F3B-4E61-94EA-C88C0FD8508F}" presName="Image" presStyleLbl="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F713D74-7D49-4616-BE17-B9E617AF2C3C}" type="pres">
      <dgm:prSet presAssocID="{A31EF22A-4F3B-4E61-94EA-C88C0FD8508F}" presName="Child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F3BCE-55EA-451D-84ED-5E9627241302}" type="pres">
      <dgm:prSet presAssocID="{A31EF22A-4F3B-4E61-94EA-C88C0FD8508F}" presName="Parent" presStyleLbl="align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7B9415-9A6D-4E99-8B41-234B5DBCAC81}" srcId="{91C66D93-E29A-40B7-AFB4-F6AC03B2B0E8}" destId="{9AF1C64D-DAA6-4D74-84D3-F50367BF44CD}" srcOrd="0" destOrd="0" parTransId="{A8E0E813-7E9A-4930-96F1-378291633149}" sibTransId="{B0758CA0-25C8-45A6-A913-F2201D9265DC}"/>
    <dgm:cxn modelId="{A9FEFC9E-AC3D-4EC7-86E3-F1E10FECB248}" srcId="{A31EF22A-4F3B-4E61-94EA-C88C0FD8508F}" destId="{E1EEF1FF-A3A7-44DE-8E83-0C6B3627642C}" srcOrd="1" destOrd="0" parTransId="{9ED4C058-3D81-4289-930C-98CAFE37B597}" sibTransId="{8D8B087B-231A-498C-BE05-649EB6B0B921}"/>
    <dgm:cxn modelId="{AAFC4EAA-A2F6-4603-B4AF-6B69FF7986EB}" type="presOf" srcId="{98FAC7BB-08D3-4ED7-8122-C374049E469A}" destId="{0709D633-1E73-43DD-B1F1-5D41F3AE884F}" srcOrd="0" destOrd="0" presId="urn:microsoft.com/office/officeart/2008/layout/TitlePictureLineup"/>
    <dgm:cxn modelId="{D1963E03-C178-4681-B19A-817E6AAB5FF1}" srcId="{A31EF22A-4F3B-4E61-94EA-C88C0FD8508F}" destId="{3D83A01B-EFD7-4EAB-A70C-60AC2A0CBEF2}" srcOrd="2" destOrd="0" parTransId="{082458F8-65CF-400D-B91F-0531E3674F63}" sibTransId="{7718DF70-36FA-4371-8BFE-DFA53FDF56EC}"/>
    <dgm:cxn modelId="{B31249E4-6E72-4A9A-AF3D-EB39C22BA0A9}" srcId="{A31EF22A-4F3B-4E61-94EA-C88C0FD8508F}" destId="{BE6AFE90-3295-46E3-8033-C5F9B1979552}" srcOrd="0" destOrd="0" parTransId="{14FDB326-6BF7-4236-9341-E9BCE2244D16}" sibTransId="{930BAE3D-3396-4024-8F8C-50A2000F357E}"/>
    <dgm:cxn modelId="{82960B2D-E7CA-4ABD-89DE-CA63388D476A}" type="presOf" srcId="{3A7B0B3F-CC5E-4B7A-B531-96F438D62A91}" destId="{0709D633-1E73-43DD-B1F1-5D41F3AE884F}" srcOrd="0" destOrd="2" presId="urn:microsoft.com/office/officeart/2008/layout/TitlePictureLineup"/>
    <dgm:cxn modelId="{B99ECC45-A2E9-449F-B5E7-9F76E3C64679}" srcId="{9AF1C64D-DAA6-4D74-84D3-F50367BF44CD}" destId="{3A7B0B3F-CC5E-4B7A-B531-96F438D62A91}" srcOrd="2" destOrd="0" parTransId="{81D7474D-0FF1-41C7-A6D2-E1EE7886FE2B}" sibTransId="{30F22753-6886-41DE-8056-E38FACAD31E4}"/>
    <dgm:cxn modelId="{219F2BF9-992E-4BEA-B15F-3480299A0239}" type="presOf" srcId="{9AF1C64D-DAA6-4D74-84D3-F50367BF44CD}" destId="{44A1CF52-78F4-454B-982D-768F3B68D021}" srcOrd="0" destOrd="0" presId="urn:microsoft.com/office/officeart/2008/layout/TitlePictureLineup"/>
    <dgm:cxn modelId="{7BABA9E4-8964-4C5B-BEE1-1863468E7EC2}" type="presOf" srcId="{3D83A01B-EFD7-4EAB-A70C-60AC2A0CBEF2}" destId="{5F713D74-7D49-4616-BE17-B9E617AF2C3C}" srcOrd="0" destOrd="2" presId="urn:microsoft.com/office/officeart/2008/layout/TitlePictureLineup"/>
    <dgm:cxn modelId="{74678140-CAC5-4435-B6D9-07C0A57A5E91}" type="presOf" srcId="{680D192D-18E8-4419-9F27-D712180A61A4}" destId="{0709D633-1E73-43DD-B1F1-5D41F3AE884F}" srcOrd="0" destOrd="1" presId="urn:microsoft.com/office/officeart/2008/layout/TitlePictureLineup"/>
    <dgm:cxn modelId="{1C4AC85F-5DFA-4DC6-9592-2E61DA267F6D}" srcId="{9AF1C64D-DAA6-4D74-84D3-F50367BF44CD}" destId="{98FAC7BB-08D3-4ED7-8122-C374049E469A}" srcOrd="0" destOrd="0" parTransId="{D3E8BA82-5735-4DFA-8F1C-34434269EB80}" sibTransId="{CB168905-4FAC-4B7B-9FC1-2B898C03BD17}"/>
    <dgm:cxn modelId="{5C4C27EB-74D8-4922-A2CF-16422C21B8BA}" type="presOf" srcId="{BE6AFE90-3295-46E3-8033-C5F9B1979552}" destId="{5F713D74-7D49-4616-BE17-B9E617AF2C3C}" srcOrd="0" destOrd="0" presId="urn:microsoft.com/office/officeart/2008/layout/TitlePictureLineup"/>
    <dgm:cxn modelId="{BA344DD7-BE13-432D-B3C5-F3ACF05F75EC}" type="presOf" srcId="{91C66D93-E29A-40B7-AFB4-F6AC03B2B0E8}" destId="{05A4CAD1-6F29-4501-82BE-43D4A5133D6B}" srcOrd="0" destOrd="0" presId="urn:microsoft.com/office/officeart/2008/layout/TitlePictureLineup"/>
    <dgm:cxn modelId="{36212DA3-4492-46ED-9F8A-FF949BE05F36}" type="presOf" srcId="{A31EF22A-4F3B-4E61-94EA-C88C0FD8508F}" destId="{676F3BCE-55EA-451D-84ED-5E9627241302}" srcOrd="0" destOrd="0" presId="urn:microsoft.com/office/officeart/2008/layout/TitlePictureLineup"/>
    <dgm:cxn modelId="{976D6DF9-C51A-421A-BB3E-F758B42D37C1}" srcId="{91C66D93-E29A-40B7-AFB4-F6AC03B2B0E8}" destId="{A31EF22A-4F3B-4E61-94EA-C88C0FD8508F}" srcOrd="1" destOrd="0" parTransId="{19321C28-A4DA-491A-A635-4983472C4D3A}" sibTransId="{1D5E6AC2-C095-4A93-B291-347D91C45DD7}"/>
    <dgm:cxn modelId="{99A1EB8F-C731-43BD-B109-E8E3927AF53A}" srcId="{9AF1C64D-DAA6-4D74-84D3-F50367BF44CD}" destId="{680D192D-18E8-4419-9F27-D712180A61A4}" srcOrd="1" destOrd="0" parTransId="{C65943AB-1B5B-49CD-A731-1E946C8C6DE4}" sibTransId="{FE69B266-C17E-4E50-889C-50637E82559A}"/>
    <dgm:cxn modelId="{E2D75F91-8ED1-442B-BE03-CDBF3C403C59}" type="presOf" srcId="{E1EEF1FF-A3A7-44DE-8E83-0C6B3627642C}" destId="{5F713D74-7D49-4616-BE17-B9E617AF2C3C}" srcOrd="0" destOrd="1" presId="urn:microsoft.com/office/officeart/2008/layout/TitlePictureLineup"/>
    <dgm:cxn modelId="{046C45CE-566E-48E6-B2B0-EF9D1A8FC418}" type="presParOf" srcId="{05A4CAD1-6F29-4501-82BE-43D4A5133D6B}" destId="{158B8E5F-D66F-43AA-9B5A-3E1A72F219AE}" srcOrd="0" destOrd="0" presId="urn:microsoft.com/office/officeart/2008/layout/TitlePictureLineup"/>
    <dgm:cxn modelId="{2D6778BB-BA38-4DCF-A776-40D0B7CF2D07}" type="presParOf" srcId="{158B8E5F-D66F-43AA-9B5A-3E1A72F219AE}" destId="{176573DA-A358-4CC2-AF54-27A01C478296}" srcOrd="0" destOrd="0" presId="urn:microsoft.com/office/officeart/2008/layout/TitlePictureLineup"/>
    <dgm:cxn modelId="{38CA7F9F-FC6A-452B-85E5-843FCCC406EB}" type="presParOf" srcId="{158B8E5F-D66F-43AA-9B5A-3E1A72F219AE}" destId="{DD794ADE-DA14-4CD4-BA9F-D2DF6AB7F691}" srcOrd="1" destOrd="0" presId="urn:microsoft.com/office/officeart/2008/layout/TitlePictureLineup"/>
    <dgm:cxn modelId="{86D7AFF7-FEC1-402C-BA52-B669BE1AEC4E}" type="presParOf" srcId="{158B8E5F-D66F-43AA-9B5A-3E1A72F219AE}" destId="{0709D633-1E73-43DD-B1F1-5D41F3AE884F}" srcOrd="2" destOrd="0" presId="urn:microsoft.com/office/officeart/2008/layout/TitlePictureLineup"/>
    <dgm:cxn modelId="{200A4C7C-5D13-4435-8814-34A59D6D66C1}" type="presParOf" srcId="{158B8E5F-D66F-43AA-9B5A-3E1A72F219AE}" destId="{44A1CF52-78F4-454B-982D-768F3B68D021}" srcOrd="3" destOrd="0" presId="urn:microsoft.com/office/officeart/2008/layout/TitlePictureLineup"/>
    <dgm:cxn modelId="{8E3643F9-A17C-4CB5-8EE4-C0C7B802BBB3}" type="presParOf" srcId="{05A4CAD1-6F29-4501-82BE-43D4A5133D6B}" destId="{D8937E9E-73ED-492F-AF68-CE703121FF66}" srcOrd="1" destOrd="0" presId="urn:microsoft.com/office/officeart/2008/layout/TitlePictureLineup"/>
    <dgm:cxn modelId="{4AA915F7-30C8-431C-AEC3-A0543C40D5A4}" type="presParOf" srcId="{05A4CAD1-6F29-4501-82BE-43D4A5133D6B}" destId="{A7CBF53D-0DE9-4E07-B4D6-5771E2773E44}" srcOrd="2" destOrd="0" presId="urn:microsoft.com/office/officeart/2008/layout/TitlePictureLineup"/>
    <dgm:cxn modelId="{BEEDCE20-A5A7-40CF-A480-2F35B9A6F5B3}" type="presParOf" srcId="{A7CBF53D-0DE9-4E07-B4D6-5771E2773E44}" destId="{3ADDD795-2A0C-4239-B615-594B7DCA3220}" srcOrd="0" destOrd="0" presId="urn:microsoft.com/office/officeart/2008/layout/TitlePictureLineup"/>
    <dgm:cxn modelId="{0F19D64D-58AE-4CC5-B3F1-CEF365E156CC}" type="presParOf" srcId="{A7CBF53D-0DE9-4E07-B4D6-5771E2773E44}" destId="{C156728F-FC0B-4004-9B48-CE5B2B1C7A9A}" srcOrd="1" destOrd="0" presId="urn:microsoft.com/office/officeart/2008/layout/TitlePictureLineup"/>
    <dgm:cxn modelId="{2A400261-3A3A-4A91-B10C-9B21608722CD}" type="presParOf" srcId="{A7CBF53D-0DE9-4E07-B4D6-5771E2773E44}" destId="{5F713D74-7D49-4616-BE17-B9E617AF2C3C}" srcOrd="2" destOrd="0" presId="urn:microsoft.com/office/officeart/2008/layout/TitlePictureLineup"/>
    <dgm:cxn modelId="{BA9F700E-A25A-46E1-B653-5C1C29D9BA9C}" type="presParOf" srcId="{A7CBF53D-0DE9-4E07-B4D6-5771E2773E44}" destId="{676F3BCE-55EA-451D-84ED-5E962724130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647395-9D6C-4E6E-8E6A-305776416F1A}" type="doc">
      <dgm:prSet loTypeId="urn:microsoft.com/office/officeart/2005/8/layout/p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5F7B4E0-8B41-457F-8FCD-DBB261E233F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Procurement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9E642A9-6C09-4007-AD80-BCD23ABC3F2C}" type="parTrans" cxnId="{18A115E7-C035-4BCA-A4E5-6177972CA107}">
      <dgm:prSet/>
      <dgm:spPr/>
      <dgm:t>
        <a:bodyPr/>
        <a:lstStyle/>
        <a:p>
          <a:endParaRPr lang="en-US"/>
        </a:p>
      </dgm:t>
    </dgm:pt>
    <dgm:pt modelId="{4B8F4D3C-88CD-4EDE-A3DC-6CE65BEC6534}" type="sibTrans" cxnId="{18A115E7-C035-4BCA-A4E5-6177972CA107}">
      <dgm:prSet/>
      <dgm:spPr/>
      <dgm:t>
        <a:bodyPr/>
        <a:lstStyle/>
        <a:p>
          <a:endParaRPr lang="en-US"/>
        </a:p>
      </dgm:t>
    </dgm:pt>
    <dgm:pt modelId="{4FFA9E3F-FEB8-4D73-B71F-104EDE6245E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6% Farmers benefit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2D730E9-40D9-4DCD-9EEA-E0C3AE6E28B7}" type="parTrans" cxnId="{F400DDFE-4577-4E1D-A4D0-58EE81FB3496}">
      <dgm:prSet/>
      <dgm:spPr/>
      <dgm:t>
        <a:bodyPr/>
        <a:lstStyle/>
        <a:p>
          <a:endParaRPr lang="en-US"/>
        </a:p>
      </dgm:t>
    </dgm:pt>
    <dgm:pt modelId="{F2D33958-7F44-4CF2-8276-42FC70E42355}" type="sibTrans" cxnId="{F400DDFE-4577-4E1D-A4D0-58EE81FB3496}">
      <dgm:prSet/>
      <dgm:spPr/>
      <dgm:t>
        <a:bodyPr/>
        <a:lstStyle/>
        <a:p>
          <a:endParaRPr lang="en-US"/>
        </a:p>
      </dgm:t>
    </dgm:pt>
    <dgm:pt modelId="{47019713-52B3-44FC-8542-26A7408D24B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Storage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39D5A75-96B2-4A06-AB2D-0DFE8BB24789}" type="parTrans" cxnId="{B0D00EA0-488D-41E8-B30B-28B1E57EDED1}">
      <dgm:prSet/>
      <dgm:spPr/>
      <dgm:t>
        <a:bodyPr/>
        <a:lstStyle/>
        <a:p>
          <a:endParaRPr lang="en-US"/>
        </a:p>
      </dgm:t>
    </dgm:pt>
    <dgm:pt modelId="{C7B8CE54-FC0A-4E36-9C5F-75CD2159F969}" type="sibTrans" cxnId="{B0D00EA0-488D-41E8-B30B-28B1E57EDED1}">
      <dgm:prSet/>
      <dgm:spPr/>
      <dgm:t>
        <a:bodyPr/>
        <a:lstStyle/>
        <a:p>
          <a:endParaRPr lang="en-US"/>
        </a:p>
      </dgm:t>
    </dgm:pt>
    <dgm:pt modelId="{EEFD4ED5-C118-465D-A5DE-61815F6B61A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Grains rotten and Siphoned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585F0B2-8546-4E86-855F-42F5F99B7063}" type="parTrans" cxnId="{832D86D7-B70D-4C9A-BF48-E30B7598E596}">
      <dgm:prSet/>
      <dgm:spPr/>
      <dgm:t>
        <a:bodyPr/>
        <a:lstStyle/>
        <a:p>
          <a:endParaRPr lang="en-US"/>
        </a:p>
      </dgm:t>
    </dgm:pt>
    <dgm:pt modelId="{ADC6996C-6232-4309-AF9F-2BDBDCA43CDE}" type="sibTrans" cxnId="{832D86D7-B70D-4C9A-BF48-E30B7598E596}">
      <dgm:prSet/>
      <dgm:spPr/>
      <dgm:t>
        <a:bodyPr/>
        <a:lstStyle/>
        <a:p>
          <a:endParaRPr lang="en-US"/>
        </a:p>
      </dgm:t>
    </dgm:pt>
    <dgm:pt modelId="{F1DB70FE-8AEC-4E82-A8A2-DAC4624263F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Distribution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C92E713-2849-4BAE-BB4E-71BCE52E6E3D}" type="parTrans" cxnId="{9E4372E9-0D77-4F31-9F46-00AA3DACFDDB}">
      <dgm:prSet/>
      <dgm:spPr/>
      <dgm:t>
        <a:bodyPr/>
        <a:lstStyle/>
        <a:p>
          <a:endParaRPr lang="en-US"/>
        </a:p>
      </dgm:t>
    </dgm:pt>
    <dgm:pt modelId="{8F71BA03-EC28-4BD5-A8D0-851F20CDE86D}" type="sibTrans" cxnId="{9E4372E9-0D77-4F31-9F46-00AA3DACFDDB}">
      <dgm:prSet/>
      <dgm:spPr/>
      <dgm:t>
        <a:bodyPr/>
        <a:lstStyle/>
        <a:p>
          <a:endParaRPr lang="en-US"/>
        </a:p>
      </dgm:t>
    </dgm:pt>
    <dgm:pt modelId="{7F030B91-A394-4B63-A22A-2B45F41CB7D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Leakages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Trim NFSA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B57ED7C-CE71-41F2-91EC-A3EDB2B68BED}" type="parTrans" cxnId="{AA17EA93-AB1B-4D14-B402-679850C2B32B}">
      <dgm:prSet/>
      <dgm:spPr/>
      <dgm:t>
        <a:bodyPr/>
        <a:lstStyle/>
        <a:p>
          <a:endParaRPr lang="en-US"/>
        </a:p>
      </dgm:t>
    </dgm:pt>
    <dgm:pt modelId="{9797839F-D29A-4E4B-99F5-CDCF2F2325EB}" type="sibTrans" cxnId="{AA17EA93-AB1B-4D14-B402-679850C2B32B}">
      <dgm:prSet/>
      <dgm:spPr/>
      <dgm:t>
        <a:bodyPr/>
        <a:lstStyle/>
        <a:p>
          <a:endParaRPr lang="en-US"/>
        </a:p>
      </dgm:t>
    </dgm:pt>
    <dgm:pt modelId="{30E8DF7E-6CAF-41B8-BCE6-A0396974BB7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Later in HRD-JAM lecture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A575796-FF64-4D83-9B6C-420011EFCAAD}" type="parTrans" cxnId="{AEB16AF3-32E1-44D5-81F0-4033EF71DF89}">
      <dgm:prSet/>
      <dgm:spPr/>
      <dgm:t>
        <a:bodyPr/>
        <a:lstStyle/>
        <a:p>
          <a:endParaRPr lang="en-US"/>
        </a:p>
      </dgm:t>
    </dgm:pt>
    <dgm:pt modelId="{338A61D9-51F8-44FB-A677-10C9CEAEF672}" type="sibTrans" cxnId="{AEB16AF3-32E1-44D5-81F0-4033EF71DF89}">
      <dgm:prSet/>
      <dgm:spPr/>
      <dgm:t>
        <a:bodyPr/>
        <a:lstStyle/>
        <a:p>
          <a:endParaRPr lang="en-US"/>
        </a:p>
      </dgm:t>
    </dgm:pt>
    <dgm:pt modelId="{E545A9C7-BD1D-4091-A759-D8B49A39CE4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1DE12D5-81E5-4FF5-81E9-2DABDCB16D05}" type="parTrans" cxnId="{C24BD8C5-AC69-4EA9-A76D-073643C06A5D}">
      <dgm:prSet/>
      <dgm:spPr/>
    </dgm:pt>
    <dgm:pt modelId="{B7366D94-51BB-462A-970A-CDE3F17C0E44}" type="sibTrans" cxnId="{C24BD8C5-AC69-4EA9-A76D-073643C06A5D}">
      <dgm:prSet/>
      <dgm:spPr/>
    </dgm:pt>
    <dgm:pt modelId="{E8373AAC-D90E-4B3B-8332-2F4159A28D2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Leakages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CFE69BC-7954-46C2-9F1B-1CA514463DE1}" type="parTrans" cxnId="{48E7D84A-81A7-4BEF-9C1B-D3BF78898E1E}">
      <dgm:prSet/>
      <dgm:spPr/>
    </dgm:pt>
    <dgm:pt modelId="{C1E52BBB-3CA5-47A9-9D85-ADEF87353BC0}" type="sibTrans" cxnId="{48E7D84A-81A7-4BEF-9C1B-D3BF78898E1E}">
      <dgm:prSet/>
      <dgm:spPr/>
    </dgm:pt>
    <dgm:pt modelId="{3495F2D9-D4FD-4425-8634-95BB9290988D}" type="pres">
      <dgm:prSet presAssocID="{43647395-9D6C-4E6E-8E6A-305776416F1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063DF5-C91F-4DF2-B28D-93F5AC5B2273}" type="pres">
      <dgm:prSet presAssocID="{43647395-9D6C-4E6E-8E6A-305776416F1A}" presName="bkgdShp" presStyleLbl="alignAccFollowNode1" presStyleIdx="0" presStyleCnt="1"/>
      <dgm:spPr/>
    </dgm:pt>
    <dgm:pt modelId="{E45B77B3-A9CC-4010-8AEF-31F2B6A08728}" type="pres">
      <dgm:prSet presAssocID="{43647395-9D6C-4E6E-8E6A-305776416F1A}" presName="linComp" presStyleCnt="0"/>
      <dgm:spPr/>
    </dgm:pt>
    <dgm:pt modelId="{2264F1B5-52DA-43AD-A0AA-B4DAE53D5CD0}" type="pres">
      <dgm:prSet presAssocID="{35F7B4E0-8B41-457F-8FCD-DBB261E233FA}" presName="compNode" presStyleCnt="0"/>
      <dgm:spPr/>
    </dgm:pt>
    <dgm:pt modelId="{91220404-1C80-4834-87E4-424A2A07B93E}" type="pres">
      <dgm:prSet presAssocID="{35F7B4E0-8B41-457F-8FCD-DBB261E233F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FF6D3-35FB-4FA8-9A51-36DB19AC4244}" type="pres">
      <dgm:prSet presAssocID="{35F7B4E0-8B41-457F-8FCD-DBB261E233FA}" presName="invisiNode" presStyleLbl="node1" presStyleIdx="0" presStyleCnt="4"/>
      <dgm:spPr/>
    </dgm:pt>
    <dgm:pt modelId="{70D95088-A411-4E9A-AFF9-4C0FAD42BDC5}" type="pres">
      <dgm:prSet presAssocID="{35F7B4E0-8B41-457F-8FCD-DBB261E233FA}" presName="imagNode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56A2EA-1282-495A-9BF7-3F564ADEAA7D}" type="pres">
      <dgm:prSet presAssocID="{4B8F4D3C-88CD-4EDE-A3DC-6CE65BEC653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E5A813C-252B-4AE8-A1FA-C19F247C231A}" type="pres">
      <dgm:prSet presAssocID="{47019713-52B3-44FC-8542-26A7408D24BF}" presName="compNode" presStyleCnt="0"/>
      <dgm:spPr/>
    </dgm:pt>
    <dgm:pt modelId="{3F291CB0-C841-452F-9766-1397E65070E8}" type="pres">
      <dgm:prSet presAssocID="{47019713-52B3-44FC-8542-26A7408D24B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AFB29-4D36-4FD1-BFD7-4013135F6341}" type="pres">
      <dgm:prSet presAssocID="{47019713-52B3-44FC-8542-26A7408D24BF}" presName="invisiNode" presStyleLbl="node1" presStyleIdx="1" presStyleCnt="4"/>
      <dgm:spPr/>
    </dgm:pt>
    <dgm:pt modelId="{537EEC02-4DAB-4662-BEBA-51049AC1C073}" type="pres">
      <dgm:prSet presAssocID="{47019713-52B3-44FC-8542-26A7408D24BF}" presName="imagNode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E38C407-7B96-4C25-ACB8-1CF855D49B04}" type="pres">
      <dgm:prSet presAssocID="{C7B8CE54-FC0A-4E36-9C5F-75CD2159F96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C11C686-BD93-4BEE-AFA5-3EC5C20207F5}" type="pres">
      <dgm:prSet presAssocID="{E545A9C7-BD1D-4091-A759-D8B49A39CE4A}" presName="compNode" presStyleCnt="0"/>
      <dgm:spPr/>
    </dgm:pt>
    <dgm:pt modelId="{CB8E4627-6E38-4825-8A74-B7B1FB72A1C0}" type="pres">
      <dgm:prSet presAssocID="{E545A9C7-BD1D-4091-A759-D8B49A39CE4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83ED-5CC6-4A1C-8FD6-1667B03C20A5}" type="pres">
      <dgm:prSet presAssocID="{E545A9C7-BD1D-4091-A759-D8B49A39CE4A}" presName="invisiNode" presStyleLbl="node1" presStyleIdx="2" presStyleCnt="4"/>
      <dgm:spPr/>
    </dgm:pt>
    <dgm:pt modelId="{E3670902-F050-40C1-872A-E6DE07DAA59F}" type="pres">
      <dgm:prSet presAssocID="{E545A9C7-BD1D-4091-A759-D8B49A39CE4A}" presName="imagNode" presStyleLbl="fgImgPlace1" presStyleIdx="2" presStyleCnt="4" custLinFactNeighborX="150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2F2409E-A30B-4CDD-A6E9-9202B44517A2}" type="pres">
      <dgm:prSet presAssocID="{B7366D94-51BB-462A-970A-CDE3F17C0E44}" presName="sibTrans" presStyleLbl="sibTrans2D1" presStyleIdx="0" presStyleCnt="0"/>
      <dgm:spPr/>
    </dgm:pt>
    <dgm:pt modelId="{11BF8351-C6ED-461F-A918-8F2718B39A72}" type="pres">
      <dgm:prSet presAssocID="{F1DB70FE-8AEC-4E82-A8A2-DAC4624263F2}" presName="compNode" presStyleCnt="0"/>
      <dgm:spPr/>
    </dgm:pt>
    <dgm:pt modelId="{789F0A7B-375B-4566-971C-3A11D5F16EE2}" type="pres">
      <dgm:prSet presAssocID="{F1DB70FE-8AEC-4E82-A8A2-DAC4624263F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1EB1E-C477-4602-BF4E-179637C3BF5E}" type="pres">
      <dgm:prSet presAssocID="{F1DB70FE-8AEC-4E82-A8A2-DAC4624263F2}" presName="invisiNode" presStyleLbl="node1" presStyleIdx="3" presStyleCnt="4"/>
      <dgm:spPr/>
    </dgm:pt>
    <dgm:pt modelId="{B8194705-49C8-43C7-8F7B-C23C7D364AF6}" type="pres">
      <dgm:prSet presAssocID="{F1DB70FE-8AEC-4E82-A8A2-DAC4624263F2}" presName="imagNode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F400DDFE-4577-4E1D-A4D0-58EE81FB3496}" srcId="{35F7B4E0-8B41-457F-8FCD-DBB261E233FA}" destId="{4FFA9E3F-FEB8-4D73-B71F-104EDE6245E9}" srcOrd="0" destOrd="0" parTransId="{12D730E9-40D9-4DCD-9EEA-E0C3AE6E28B7}" sibTransId="{F2D33958-7F44-4CF2-8276-42FC70E42355}"/>
    <dgm:cxn modelId="{9E4372E9-0D77-4F31-9F46-00AA3DACFDDB}" srcId="{43647395-9D6C-4E6E-8E6A-305776416F1A}" destId="{F1DB70FE-8AEC-4E82-A8A2-DAC4624263F2}" srcOrd="3" destOrd="0" parTransId="{4C92E713-2849-4BAE-BB4E-71BCE52E6E3D}" sibTransId="{8F71BA03-EC28-4BD5-A8D0-851F20CDE86D}"/>
    <dgm:cxn modelId="{832D86D7-B70D-4C9A-BF48-E30B7598E596}" srcId="{47019713-52B3-44FC-8542-26A7408D24BF}" destId="{EEFD4ED5-C118-465D-A5DE-61815F6B61AE}" srcOrd="0" destOrd="0" parTransId="{1585F0B2-8546-4E86-855F-42F5F99B7063}" sibTransId="{ADC6996C-6232-4309-AF9F-2BDBDCA43CDE}"/>
    <dgm:cxn modelId="{C24BD8C5-AC69-4EA9-A76D-073643C06A5D}" srcId="{43647395-9D6C-4E6E-8E6A-305776416F1A}" destId="{E545A9C7-BD1D-4091-A759-D8B49A39CE4A}" srcOrd="2" destOrd="0" parTransId="{E1DE12D5-81E5-4FF5-81E9-2DABDCB16D05}" sibTransId="{B7366D94-51BB-462A-970A-CDE3F17C0E44}"/>
    <dgm:cxn modelId="{C9255AF9-69CE-4B09-9826-9DEE0329D6BE}" type="presOf" srcId="{47019713-52B3-44FC-8542-26A7408D24BF}" destId="{3F291CB0-C841-452F-9766-1397E65070E8}" srcOrd="0" destOrd="0" presId="urn:microsoft.com/office/officeart/2005/8/layout/pList2"/>
    <dgm:cxn modelId="{E17543F8-2869-4F08-B9F6-D5DAC07AFC3E}" type="presOf" srcId="{43647395-9D6C-4E6E-8E6A-305776416F1A}" destId="{3495F2D9-D4FD-4425-8634-95BB9290988D}" srcOrd="0" destOrd="0" presId="urn:microsoft.com/office/officeart/2005/8/layout/pList2"/>
    <dgm:cxn modelId="{5BB1718F-5FE6-4CA0-89B1-4F3E878143B1}" type="presOf" srcId="{B7366D94-51BB-462A-970A-CDE3F17C0E44}" destId="{72F2409E-A30B-4CDD-A6E9-9202B44517A2}" srcOrd="0" destOrd="0" presId="urn:microsoft.com/office/officeart/2005/8/layout/pList2"/>
    <dgm:cxn modelId="{F083C103-D584-42EE-BB0F-25F0D415CA88}" type="presOf" srcId="{30E8DF7E-6CAF-41B8-BCE6-A0396974BB7D}" destId="{789F0A7B-375B-4566-971C-3A11D5F16EE2}" srcOrd="0" destOrd="2" presId="urn:microsoft.com/office/officeart/2005/8/layout/pList2"/>
    <dgm:cxn modelId="{9791EC95-CB82-4E11-8BEE-2B13C92E65B1}" type="presOf" srcId="{F1DB70FE-8AEC-4E82-A8A2-DAC4624263F2}" destId="{789F0A7B-375B-4566-971C-3A11D5F16EE2}" srcOrd="0" destOrd="0" presId="urn:microsoft.com/office/officeart/2005/8/layout/pList2"/>
    <dgm:cxn modelId="{48E7D84A-81A7-4BEF-9C1B-D3BF78898E1E}" srcId="{E545A9C7-BD1D-4091-A759-D8B49A39CE4A}" destId="{E8373AAC-D90E-4B3B-8332-2F4159A28D2C}" srcOrd="0" destOrd="0" parTransId="{0CFE69BC-7954-46C2-9F1B-1CA514463DE1}" sibTransId="{C1E52BBB-3CA5-47A9-9D85-ADEF87353BC0}"/>
    <dgm:cxn modelId="{B849F1C8-EEED-41A1-8288-463D7F477FB8}" type="presOf" srcId="{4B8F4D3C-88CD-4EDE-A3DC-6CE65BEC6534}" destId="{C456A2EA-1282-495A-9BF7-3F564ADEAA7D}" srcOrd="0" destOrd="0" presId="urn:microsoft.com/office/officeart/2005/8/layout/pList2"/>
    <dgm:cxn modelId="{07FBF425-45AA-4EEE-9C9C-7664EC65E34D}" type="presOf" srcId="{35F7B4E0-8B41-457F-8FCD-DBB261E233FA}" destId="{91220404-1C80-4834-87E4-424A2A07B93E}" srcOrd="0" destOrd="0" presId="urn:microsoft.com/office/officeart/2005/8/layout/pList2"/>
    <dgm:cxn modelId="{7055DDFC-1220-4082-816E-77F1299470A6}" type="presOf" srcId="{C7B8CE54-FC0A-4E36-9C5F-75CD2159F969}" destId="{2E38C407-7B96-4C25-ACB8-1CF855D49B04}" srcOrd="0" destOrd="0" presId="urn:microsoft.com/office/officeart/2005/8/layout/pList2"/>
    <dgm:cxn modelId="{B0D00EA0-488D-41E8-B30B-28B1E57EDED1}" srcId="{43647395-9D6C-4E6E-8E6A-305776416F1A}" destId="{47019713-52B3-44FC-8542-26A7408D24BF}" srcOrd="1" destOrd="0" parTransId="{A39D5A75-96B2-4A06-AB2D-0DFE8BB24789}" sibTransId="{C7B8CE54-FC0A-4E36-9C5F-75CD2159F969}"/>
    <dgm:cxn modelId="{EE8B7EAF-90AE-4C6E-B952-F083B0CAD280}" type="presOf" srcId="{E545A9C7-BD1D-4091-A759-D8B49A39CE4A}" destId="{CB8E4627-6E38-4825-8A74-B7B1FB72A1C0}" srcOrd="0" destOrd="0" presId="urn:microsoft.com/office/officeart/2005/8/layout/pList2"/>
    <dgm:cxn modelId="{18A115E7-C035-4BCA-A4E5-6177972CA107}" srcId="{43647395-9D6C-4E6E-8E6A-305776416F1A}" destId="{35F7B4E0-8B41-457F-8FCD-DBB261E233FA}" srcOrd="0" destOrd="0" parTransId="{59E642A9-6C09-4007-AD80-BCD23ABC3F2C}" sibTransId="{4B8F4D3C-88CD-4EDE-A3DC-6CE65BEC6534}"/>
    <dgm:cxn modelId="{AEB16AF3-32E1-44D5-81F0-4033EF71DF89}" srcId="{F1DB70FE-8AEC-4E82-A8A2-DAC4624263F2}" destId="{30E8DF7E-6CAF-41B8-BCE6-A0396974BB7D}" srcOrd="1" destOrd="0" parTransId="{7A575796-FF64-4D83-9B6C-420011EFCAAD}" sibTransId="{338A61D9-51F8-44FB-A677-10C9CEAEF672}"/>
    <dgm:cxn modelId="{762F2BE5-D439-4D49-A6CB-0393CBC4ABC8}" type="presOf" srcId="{EEFD4ED5-C118-465D-A5DE-61815F6B61AE}" destId="{3F291CB0-C841-452F-9766-1397E65070E8}" srcOrd="0" destOrd="1" presId="urn:microsoft.com/office/officeart/2005/8/layout/pList2"/>
    <dgm:cxn modelId="{62BC56A3-E1C4-4534-ADAE-4392D6AC4BC8}" type="presOf" srcId="{4FFA9E3F-FEB8-4D73-B71F-104EDE6245E9}" destId="{91220404-1C80-4834-87E4-424A2A07B93E}" srcOrd="0" destOrd="1" presId="urn:microsoft.com/office/officeart/2005/8/layout/pList2"/>
    <dgm:cxn modelId="{061F9120-7C9C-4CCB-9B6F-F2524248A329}" type="presOf" srcId="{7F030B91-A394-4B63-A22A-2B45F41CB7D1}" destId="{789F0A7B-375B-4566-971C-3A11D5F16EE2}" srcOrd="0" destOrd="1" presId="urn:microsoft.com/office/officeart/2005/8/layout/pList2"/>
    <dgm:cxn modelId="{E262B8CD-C0E5-49C3-86C1-2A04ADB0B7C9}" type="presOf" srcId="{E8373AAC-D90E-4B3B-8332-2F4159A28D2C}" destId="{CB8E4627-6E38-4825-8A74-B7B1FB72A1C0}" srcOrd="0" destOrd="1" presId="urn:microsoft.com/office/officeart/2005/8/layout/pList2"/>
    <dgm:cxn modelId="{AA17EA93-AB1B-4D14-B402-679850C2B32B}" srcId="{F1DB70FE-8AEC-4E82-A8A2-DAC4624263F2}" destId="{7F030B91-A394-4B63-A22A-2B45F41CB7D1}" srcOrd="0" destOrd="0" parTransId="{7B57ED7C-CE71-41F2-91EC-A3EDB2B68BED}" sibTransId="{9797839F-D29A-4E4B-99F5-CDCF2F2325EB}"/>
    <dgm:cxn modelId="{0D60C387-2635-4E45-9C18-CD01B4B7B970}" type="presParOf" srcId="{3495F2D9-D4FD-4425-8634-95BB9290988D}" destId="{80063DF5-C91F-4DF2-B28D-93F5AC5B2273}" srcOrd="0" destOrd="0" presId="urn:microsoft.com/office/officeart/2005/8/layout/pList2"/>
    <dgm:cxn modelId="{CB16F2B1-CD82-4062-8124-DAA77C831D66}" type="presParOf" srcId="{3495F2D9-D4FD-4425-8634-95BB9290988D}" destId="{E45B77B3-A9CC-4010-8AEF-31F2B6A08728}" srcOrd="1" destOrd="0" presId="urn:microsoft.com/office/officeart/2005/8/layout/pList2"/>
    <dgm:cxn modelId="{FA5DFEC1-F63A-4634-8B0F-7246F24B6E6D}" type="presParOf" srcId="{E45B77B3-A9CC-4010-8AEF-31F2B6A08728}" destId="{2264F1B5-52DA-43AD-A0AA-B4DAE53D5CD0}" srcOrd="0" destOrd="0" presId="urn:microsoft.com/office/officeart/2005/8/layout/pList2"/>
    <dgm:cxn modelId="{D258705A-A248-418A-B136-B8919308B9A9}" type="presParOf" srcId="{2264F1B5-52DA-43AD-A0AA-B4DAE53D5CD0}" destId="{91220404-1C80-4834-87E4-424A2A07B93E}" srcOrd="0" destOrd="0" presId="urn:microsoft.com/office/officeart/2005/8/layout/pList2"/>
    <dgm:cxn modelId="{FFA5AE39-7640-4334-9113-28BA61B19368}" type="presParOf" srcId="{2264F1B5-52DA-43AD-A0AA-B4DAE53D5CD0}" destId="{277FF6D3-35FB-4FA8-9A51-36DB19AC4244}" srcOrd="1" destOrd="0" presId="urn:microsoft.com/office/officeart/2005/8/layout/pList2"/>
    <dgm:cxn modelId="{083645D4-B395-496F-AB09-5CB0970A0383}" type="presParOf" srcId="{2264F1B5-52DA-43AD-A0AA-B4DAE53D5CD0}" destId="{70D95088-A411-4E9A-AFF9-4C0FAD42BDC5}" srcOrd="2" destOrd="0" presId="urn:microsoft.com/office/officeart/2005/8/layout/pList2"/>
    <dgm:cxn modelId="{37A79E23-425A-4409-BBB0-A2FBFC4EA6FB}" type="presParOf" srcId="{E45B77B3-A9CC-4010-8AEF-31F2B6A08728}" destId="{C456A2EA-1282-495A-9BF7-3F564ADEAA7D}" srcOrd="1" destOrd="0" presId="urn:microsoft.com/office/officeart/2005/8/layout/pList2"/>
    <dgm:cxn modelId="{6335E58F-FD98-48E0-86DB-DBC0D62118DE}" type="presParOf" srcId="{E45B77B3-A9CC-4010-8AEF-31F2B6A08728}" destId="{5E5A813C-252B-4AE8-A1FA-C19F247C231A}" srcOrd="2" destOrd="0" presId="urn:microsoft.com/office/officeart/2005/8/layout/pList2"/>
    <dgm:cxn modelId="{18325F2B-1B23-406C-810F-193E52421062}" type="presParOf" srcId="{5E5A813C-252B-4AE8-A1FA-C19F247C231A}" destId="{3F291CB0-C841-452F-9766-1397E65070E8}" srcOrd="0" destOrd="0" presId="urn:microsoft.com/office/officeart/2005/8/layout/pList2"/>
    <dgm:cxn modelId="{075FBA90-7994-4B0E-BAB9-6067F7E58F52}" type="presParOf" srcId="{5E5A813C-252B-4AE8-A1FA-C19F247C231A}" destId="{8F9AFB29-4D36-4FD1-BFD7-4013135F6341}" srcOrd="1" destOrd="0" presId="urn:microsoft.com/office/officeart/2005/8/layout/pList2"/>
    <dgm:cxn modelId="{427290D7-0BDB-4375-B22D-F5D42FD5097D}" type="presParOf" srcId="{5E5A813C-252B-4AE8-A1FA-C19F247C231A}" destId="{537EEC02-4DAB-4662-BEBA-51049AC1C073}" srcOrd="2" destOrd="0" presId="urn:microsoft.com/office/officeart/2005/8/layout/pList2"/>
    <dgm:cxn modelId="{DD108C70-7C80-4DEC-8B54-80333B245927}" type="presParOf" srcId="{E45B77B3-A9CC-4010-8AEF-31F2B6A08728}" destId="{2E38C407-7B96-4C25-ACB8-1CF855D49B04}" srcOrd="3" destOrd="0" presId="urn:microsoft.com/office/officeart/2005/8/layout/pList2"/>
    <dgm:cxn modelId="{B6C49DA2-C0FA-4D21-9B35-F27A9EB17CA8}" type="presParOf" srcId="{E45B77B3-A9CC-4010-8AEF-31F2B6A08728}" destId="{DC11C686-BD93-4BEE-AFA5-3EC5C20207F5}" srcOrd="4" destOrd="0" presId="urn:microsoft.com/office/officeart/2005/8/layout/pList2"/>
    <dgm:cxn modelId="{E90E77EE-00FD-4422-A3E7-BBEA0DF693E9}" type="presParOf" srcId="{DC11C686-BD93-4BEE-AFA5-3EC5C20207F5}" destId="{CB8E4627-6E38-4825-8A74-B7B1FB72A1C0}" srcOrd="0" destOrd="0" presId="urn:microsoft.com/office/officeart/2005/8/layout/pList2"/>
    <dgm:cxn modelId="{A18B12BE-0D57-4433-8299-557339C90097}" type="presParOf" srcId="{DC11C686-BD93-4BEE-AFA5-3EC5C20207F5}" destId="{1BB683ED-5CC6-4A1C-8FD6-1667B03C20A5}" srcOrd="1" destOrd="0" presId="urn:microsoft.com/office/officeart/2005/8/layout/pList2"/>
    <dgm:cxn modelId="{6FE5B82F-7060-481A-8AE4-EF7E4DC903B9}" type="presParOf" srcId="{DC11C686-BD93-4BEE-AFA5-3EC5C20207F5}" destId="{E3670902-F050-40C1-872A-E6DE07DAA59F}" srcOrd="2" destOrd="0" presId="urn:microsoft.com/office/officeart/2005/8/layout/pList2"/>
    <dgm:cxn modelId="{D106F472-44DA-492E-85CC-DCE268843BFA}" type="presParOf" srcId="{E45B77B3-A9CC-4010-8AEF-31F2B6A08728}" destId="{72F2409E-A30B-4CDD-A6E9-9202B44517A2}" srcOrd="5" destOrd="0" presId="urn:microsoft.com/office/officeart/2005/8/layout/pList2"/>
    <dgm:cxn modelId="{28170771-0CAD-4BAC-88EC-6C3A41686345}" type="presParOf" srcId="{E45B77B3-A9CC-4010-8AEF-31F2B6A08728}" destId="{11BF8351-C6ED-461F-A918-8F2718B39A72}" srcOrd="6" destOrd="0" presId="urn:microsoft.com/office/officeart/2005/8/layout/pList2"/>
    <dgm:cxn modelId="{5EB48971-09A5-403F-B1F1-E7A7EA32FBF4}" type="presParOf" srcId="{11BF8351-C6ED-461F-A918-8F2718B39A72}" destId="{789F0A7B-375B-4566-971C-3A11D5F16EE2}" srcOrd="0" destOrd="0" presId="urn:microsoft.com/office/officeart/2005/8/layout/pList2"/>
    <dgm:cxn modelId="{F4C8C9D0-5257-411D-8540-1DBA29B09460}" type="presParOf" srcId="{11BF8351-C6ED-461F-A918-8F2718B39A72}" destId="{6041EB1E-C477-4602-BF4E-179637C3BF5E}" srcOrd="1" destOrd="0" presId="urn:microsoft.com/office/officeart/2005/8/layout/pList2"/>
    <dgm:cxn modelId="{48FEE568-A0A4-489A-80FF-28C1BB5B1023}" type="presParOf" srcId="{11BF8351-C6ED-461F-A918-8F2718B39A72}" destId="{B8194705-49C8-43C7-8F7B-C23C7D364AF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DD46EAF-F301-4A2B-99B0-8DE7F8D38CD0}" type="doc">
      <dgm:prSet loTypeId="urn:microsoft.com/office/officeart/2008/layout/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690C82-58FF-4D3A-A815-58D2F7D5C201}">
      <dgm:prSet phldrT="[Text]" custT="1"/>
      <dgm:spPr/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Public procurement</a:t>
          </a:r>
          <a:br>
            <a:rPr lang="en-US" sz="3600" dirty="0" smtClean="0">
              <a:latin typeface="Franklin Gothic Medium Cond" panose="020B0606030402020204" pitchFamily="34" charset="0"/>
            </a:rPr>
          </a:br>
          <a:r>
            <a:rPr lang="en-US" sz="3600" dirty="0" smtClean="0">
              <a:latin typeface="Franklin Gothic Medium Cond" panose="020B0606030402020204" pitchFamily="34" charset="0"/>
            </a:rPr>
            <a:t>FCI-PDS reforms</a:t>
          </a:r>
        </a:p>
        <a:p>
          <a:r>
            <a:rPr lang="en-US" sz="3600" dirty="0" smtClean="0">
              <a:latin typeface="Franklin Gothic Medium Cond" panose="020B0606030402020204" pitchFamily="34" charset="0"/>
              <a:hlinkClick xmlns:r="http://schemas.openxmlformats.org/officeDocument/2006/relationships" r:id="rId1"/>
            </a:rPr>
            <a:t>Article LINK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9A42FB7A-8D14-4DA0-BAD4-4DF7078EE9F7}" type="parTrans" cxnId="{CC0B80CB-0352-428F-92FC-D0CEF91F17B8}">
      <dgm:prSet/>
      <dgm:spPr/>
      <dgm:t>
        <a:bodyPr/>
        <a:lstStyle/>
        <a:p>
          <a:endParaRPr lang="en-US"/>
        </a:p>
      </dgm:t>
    </dgm:pt>
    <dgm:pt modelId="{2BA48ECA-5905-43DF-8617-98AC0D061902}" type="sibTrans" cxnId="{CC0B80CB-0352-428F-92FC-D0CEF91F17B8}">
      <dgm:prSet/>
      <dgm:spPr/>
      <dgm:t>
        <a:bodyPr/>
        <a:lstStyle/>
        <a:p>
          <a:endParaRPr lang="en-US"/>
        </a:p>
      </dgm:t>
    </dgm:pt>
    <dgm:pt modelId="{175E87D7-DE09-452A-9643-56A23BF00AE9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Private Selling</a:t>
          </a:r>
          <a:br>
            <a:rPr lang="en-US" sz="3600" dirty="0" smtClean="0">
              <a:latin typeface="Franklin Gothic Medium Cond" panose="020B0606030402020204" pitchFamily="34" charset="0"/>
            </a:rPr>
          </a:br>
          <a:r>
            <a:rPr lang="en-US" sz="3600" dirty="0" smtClean="0">
              <a:latin typeface="Franklin Gothic Medium Cond" panose="020B0606030402020204" pitchFamily="34" charset="0"/>
            </a:rPr>
            <a:t>APMC: Reforms</a:t>
          </a:r>
        </a:p>
        <a:p>
          <a:r>
            <a:rPr lang="en-US" sz="3600" dirty="0" smtClean="0">
              <a:latin typeface="Franklin Gothic Medium Cond" panose="020B0606030402020204" pitchFamily="34" charset="0"/>
              <a:hlinkClick xmlns:r="http://schemas.openxmlformats.org/officeDocument/2006/relationships" r:id="rId2"/>
            </a:rPr>
            <a:t>Article Link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D1E1D0B3-5114-4CCB-AF3B-6A1370521E4C}" type="parTrans" cxnId="{21742F55-D4DB-4031-A48C-B4F07D9B8CB3}">
      <dgm:prSet/>
      <dgm:spPr/>
      <dgm:t>
        <a:bodyPr/>
        <a:lstStyle/>
        <a:p>
          <a:endParaRPr lang="en-US"/>
        </a:p>
      </dgm:t>
    </dgm:pt>
    <dgm:pt modelId="{27E736F8-79F5-42B0-B989-86BF24860F20}" type="sibTrans" cxnId="{21742F55-D4DB-4031-A48C-B4F07D9B8CB3}">
      <dgm:prSet/>
      <dgm:spPr/>
      <dgm:t>
        <a:bodyPr/>
        <a:lstStyle/>
        <a:p>
          <a:endParaRPr lang="en-US"/>
        </a:p>
      </dgm:t>
    </dgm:pt>
    <dgm:pt modelId="{91A1D8C5-FB44-4E09-A7BA-922EA5AAF512}">
      <dgm:prSet phldrT="[Text]" custT="1"/>
      <dgm:spPr/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Food Processing</a:t>
          </a:r>
          <a:br>
            <a:rPr lang="en-US" sz="3600" dirty="0" smtClean="0">
              <a:latin typeface="Franklin Gothic Medium Cond" panose="020B0606030402020204" pitchFamily="34" charset="0"/>
            </a:rPr>
          </a:br>
          <a:r>
            <a:rPr lang="en-US" sz="3600" dirty="0" smtClean="0">
              <a:latin typeface="Franklin Gothic Medium Cond" panose="020B0606030402020204" pitchFamily="34" charset="0"/>
            </a:rPr>
            <a:t>After Prelims.</a:t>
          </a:r>
        </a:p>
        <a:p>
          <a:r>
            <a:rPr lang="en-US" sz="3600" dirty="0" smtClean="0">
              <a:latin typeface="Franklin Gothic Medium Cond" panose="020B0606030402020204" pitchFamily="34" charset="0"/>
              <a:hlinkClick xmlns:r="http://schemas.openxmlformats.org/officeDocument/2006/relationships" r:id="rId3"/>
            </a:rPr>
            <a:t>Article Link</a:t>
          </a:r>
          <a:endParaRPr lang="en-US" sz="3600" dirty="0" smtClean="0">
            <a:latin typeface="Franklin Gothic Medium Cond" panose="020B0606030402020204" pitchFamily="34" charset="0"/>
          </a:endParaRPr>
        </a:p>
      </dgm:t>
    </dgm:pt>
    <dgm:pt modelId="{EBBA86CD-A860-4397-B5C6-E9B0EECB8143}" type="parTrans" cxnId="{CE3BA67A-AAD7-4F20-868B-F8D01DE6190F}">
      <dgm:prSet/>
      <dgm:spPr/>
      <dgm:t>
        <a:bodyPr/>
        <a:lstStyle/>
        <a:p>
          <a:endParaRPr lang="en-US"/>
        </a:p>
      </dgm:t>
    </dgm:pt>
    <dgm:pt modelId="{5626689F-F236-4911-8174-81A557053C9C}" type="sibTrans" cxnId="{CE3BA67A-AAD7-4F20-868B-F8D01DE6190F}">
      <dgm:prSet/>
      <dgm:spPr/>
      <dgm:t>
        <a:bodyPr/>
        <a:lstStyle/>
        <a:p>
          <a:endParaRPr lang="en-US"/>
        </a:p>
      </dgm:t>
    </dgm:pt>
    <dgm:pt modelId="{665CA33D-7A9E-42E2-ABC7-AE94B4FA952F}" type="pres">
      <dgm:prSet presAssocID="{EDD46EAF-F301-4A2B-99B0-8DE7F8D38CD0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4DEEC7-C76F-437D-81D6-3D52346C21E8}" type="pres">
      <dgm:prSet presAssocID="{52690C82-58FF-4D3A-A815-58D2F7D5C201}" presName="composite" presStyleCnt="0"/>
      <dgm:spPr/>
    </dgm:pt>
    <dgm:pt modelId="{74D55C1D-AD17-44A8-BE1D-CCE3E70CB254}" type="pres">
      <dgm:prSet presAssocID="{52690C82-58FF-4D3A-A815-58D2F7D5C201}" presName="Image" presStyleLbl="alignNode1" presStyleIdx="0" presStyleCnt="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FE252648-6FA6-4DC1-B36C-8C9F35946A61}" type="pres">
      <dgm:prSet presAssocID="{52690C82-58FF-4D3A-A815-58D2F7D5C201}" presName="Accent" presStyleLbl="parChTrans1D1" presStyleIdx="0" presStyleCnt="3"/>
      <dgm:spPr/>
    </dgm:pt>
    <dgm:pt modelId="{595B135F-97C4-4DFC-AD50-A49AB212369B}" type="pres">
      <dgm:prSet presAssocID="{52690C82-58FF-4D3A-A815-58D2F7D5C201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A146F-8F81-4D98-B383-7A7F670D882C}" type="pres">
      <dgm:prSet presAssocID="{2BA48ECA-5905-43DF-8617-98AC0D061902}" presName="sibTrans" presStyleCnt="0"/>
      <dgm:spPr/>
    </dgm:pt>
    <dgm:pt modelId="{72F94D95-094B-4FD8-A2C7-5BE81E2F9157}" type="pres">
      <dgm:prSet presAssocID="{175E87D7-DE09-452A-9643-56A23BF00AE9}" presName="composite" presStyleCnt="0"/>
      <dgm:spPr/>
    </dgm:pt>
    <dgm:pt modelId="{9807EA07-0AE5-4170-B90D-AC2009A93458}" type="pres">
      <dgm:prSet presAssocID="{175E87D7-DE09-452A-9643-56A23BF00AE9}" presName="Image" presStyleLbl="alignNode1" presStyleIdx="1" presStyleCnt="3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E2C9E-9FD1-44EC-A10E-B9D84122739F}" type="pres">
      <dgm:prSet presAssocID="{175E87D7-DE09-452A-9643-56A23BF00AE9}" presName="Accent" presStyleLbl="parChTrans1D1" presStyleIdx="1" presStyleCnt="3"/>
      <dgm:spPr/>
    </dgm:pt>
    <dgm:pt modelId="{CD5FD39B-3B8C-4C5E-8616-50ECC26AFEC6}" type="pres">
      <dgm:prSet presAssocID="{175E87D7-DE09-452A-9643-56A23BF00AE9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816BF-17CA-400D-8DB6-8391268A2843}" type="pres">
      <dgm:prSet presAssocID="{27E736F8-79F5-42B0-B989-86BF24860F20}" presName="sibTrans" presStyleCnt="0"/>
      <dgm:spPr/>
    </dgm:pt>
    <dgm:pt modelId="{CA41EE9E-BA00-40B7-B650-18E0299B199F}" type="pres">
      <dgm:prSet presAssocID="{91A1D8C5-FB44-4E09-A7BA-922EA5AAF512}" presName="composite" presStyleCnt="0"/>
      <dgm:spPr/>
    </dgm:pt>
    <dgm:pt modelId="{CFD9C4F4-30E2-4EDF-B28C-B2FFD7DD4625}" type="pres">
      <dgm:prSet presAssocID="{91A1D8C5-FB44-4E09-A7BA-922EA5AAF512}" presName="Image" presStyleLbl="alignNode1" presStyleIdx="2" presStyleCnt="3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9A17F6EC-9DAF-4212-928A-7FAA98B87F41}" type="pres">
      <dgm:prSet presAssocID="{91A1D8C5-FB44-4E09-A7BA-922EA5AAF512}" presName="Accent" presStyleLbl="parChTrans1D1" presStyleIdx="2" presStyleCnt="3"/>
      <dgm:spPr/>
    </dgm:pt>
    <dgm:pt modelId="{9FDEE306-8F08-4DA0-B377-44897B9197F3}" type="pres">
      <dgm:prSet presAssocID="{91A1D8C5-FB44-4E09-A7BA-922EA5AAF512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701FC0-5838-4842-8105-39AFD676D747}" type="presOf" srcId="{52690C82-58FF-4D3A-A815-58D2F7D5C201}" destId="{595B135F-97C4-4DFC-AD50-A49AB212369B}" srcOrd="0" destOrd="0" presId="urn:microsoft.com/office/officeart/2008/layout/PictureLineup"/>
    <dgm:cxn modelId="{CC0B80CB-0352-428F-92FC-D0CEF91F17B8}" srcId="{EDD46EAF-F301-4A2B-99B0-8DE7F8D38CD0}" destId="{52690C82-58FF-4D3A-A815-58D2F7D5C201}" srcOrd="0" destOrd="0" parTransId="{9A42FB7A-8D14-4DA0-BAD4-4DF7078EE9F7}" sibTransId="{2BA48ECA-5905-43DF-8617-98AC0D061902}"/>
    <dgm:cxn modelId="{20B7778D-59E1-474A-B945-60D17558040C}" type="presOf" srcId="{91A1D8C5-FB44-4E09-A7BA-922EA5AAF512}" destId="{9FDEE306-8F08-4DA0-B377-44897B9197F3}" srcOrd="0" destOrd="0" presId="urn:microsoft.com/office/officeart/2008/layout/PictureLineup"/>
    <dgm:cxn modelId="{CE3BA67A-AAD7-4F20-868B-F8D01DE6190F}" srcId="{EDD46EAF-F301-4A2B-99B0-8DE7F8D38CD0}" destId="{91A1D8C5-FB44-4E09-A7BA-922EA5AAF512}" srcOrd="2" destOrd="0" parTransId="{EBBA86CD-A860-4397-B5C6-E9B0EECB8143}" sibTransId="{5626689F-F236-4911-8174-81A557053C9C}"/>
    <dgm:cxn modelId="{21742F55-D4DB-4031-A48C-B4F07D9B8CB3}" srcId="{EDD46EAF-F301-4A2B-99B0-8DE7F8D38CD0}" destId="{175E87D7-DE09-452A-9643-56A23BF00AE9}" srcOrd="1" destOrd="0" parTransId="{D1E1D0B3-5114-4CCB-AF3B-6A1370521E4C}" sibTransId="{27E736F8-79F5-42B0-B989-86BF24860F20}"/>
    <dgm:cxn modelId="{FBD54471-34A9-446E-9722-D401194B8C1C}" type="presOf" srcId="{EDD46EAF-F301-4A2B-99B0-8DE7F8D38CD0}" destId="{665CA33D-7A9E-42E2-ABC7-AE94B4FA952F}" srcOrd="0" destOrd="0" presId="urn:microsoft.com/office/officeart/2008/layout/PictureLineup"/>
    <dgm:cxn modelId="{A6E63EAA-F0CF-4A48-90BB-AA5DBA687123}" type="presOf" srcId="{175E87D7-DE09-452A-9643-56A23BF00AE9}" destId="{CD5FD39B-3B8C-4C5E-8616-50ECC26AFEC6}" srcOrd="0" destOrd="0" presId="urn:microsoft.com/office/officeart/2008/layout/PictureLineup"/>
    <dgm:cxn modelId="{975B562E-AA79-4231-B3A3-F8C392EBF45B}" type="presParOf" srcId="{665CA33D-7A9E-42E2-ABC7-AE94B4FA952F}" destId="{7F4DEEC7-C76F-437D-81D6-3D52346C21E8}" srcOrd="0" destOrd="0" presId="urn:microsoft.com/office/officeart/2008/layout/PictureLineup"/>
    <dgm:cxn modelId="{AA3861DC-FF97-4F7E-81FF-09E6187751F1}" type="presParOf" srcId="{7F4DEEC7-C76F-437D-81D6-3D52346C21E8}" destId="{74D55C1D-AD17-44A8-BE1D-CCE3E70CB254}" srcOrd="0" destOrd="0" presId="urn:microsoft.com/office/officeart/2008/layout/PictureLineup"/>
    <dgm:cxn modelId="{F89CAFF8-87D0-4A6C-842A-367C74186BBC}" type="presParOf" srcId="{7F4DEEC7-C76F-437D-81D6-3D52346C21E8}" destId="{FE252648-6FA6-4DC1-B36C-8C9F35946A61}" srcOrd="1" destOrd="0" presId="urn:microsoft.com/office/officeart/2008/layout/PictureLineup"/>
    <dgm:cxn modelId="{483E9940-D8A2-48C1-87C4-ADAC3E0E1312}" type="presParOf" srcId="{7F4DEEC7-C76F-437D-81D6-3D52346C21E8}" destId="{595B135F-97C4-4DFC-AD50-A49AB212369B}" srcOrd="2" destOrd="0" presId="urn:microsoft.com/office/officeart/2008/layout/PictureLineup"/>
    <dgm:cxn modelId="{B05554E3-9740-4484-9A98-AFA1718C1406}" type="presParOf" srcId="{665CA33D-7A9E-42E2-ABC7-AE94B4FA952F}" destId="{7DEA146F-8F81-4D98-B383-7A7F670D882C}" srcOrd="1" destOrd="0" presId="urn:microsoft.com/office/officeart/2008/layout/PictureLineup"/>
    <dgm:cxn modelId="{A23772CE-01FB-486D-B04A-AB616803CE03}" type="presParOf" srcId="{665CA33D-7A9E-42E2-ABC7-AE94B4FA952F}" destId="{72F94D95-094B-4FD8-A2C7-5BE81E2F9157}" srcOrd="2" destOrd="0" presId="urn:microsoft.com/office/officeart/2008/layout/PictureLineup"/>
    <dgm:cxn modelId="{1A9B2A1A-EC91-437F-AA98-C0A1FAE9EDCD}" type="presParOf" srcId="{72F94D95-094B-4FD8-A2C7-5BE81E2F9157}" destId="{9807EA07-0AE5-4170-B90D-AC2009A93458}" srcOrd="0" destOrd="0" presId="urn:microsoft.com/office/officeart/2008/layout/PictureLineup"/>
    <dgm:cxn modelId="{A53553F8-C4D6-45CD-B296-F98263BC9710}" type="presParOf" srcId="{72F94D95-094B-4FD8-A2C7-5BE81E2F9157}" destId="{5A8E2C9E-9FD1-44EC-A10E-B9D84122739F}" srcOrd="1" destOrd="0" presId="urn:microsoft.com/office/officeart/2008/layout/PictureLineup"/>
    <dgm:cxn modelId="{17DDE140-428E-4C7B-919E-D601203B3E6F}" type="presParOf" srcId="{72F94D95-094B-4FD8-A2C7-5BE81E2F9157}" destId="{CD5FD39B-3B8C-4C5E-8616-50ECC26AFEC6}" srcOrd="2" destOrd="0" presId="urn:microsoft.com/office/officeart/2008/layout/PictureLineup"/>
    <dgm:cxn modelId="{225A0621-74C3-45EC-BBB0-E08C57ABF7F6}" type="presParOf" srcId="{665CA33D-7A9E-42E2-ABC7-AE94B4FA952F}" destId="{A83816BF-17CA-400D-8DB6-8391268A2843}" srcOrd="3" destOrd="0" presId="urn:microsoft.com/office/officeart/2008/layout/PictureLineup"/>
    <dgm:cxn modelId="{C49DF2B2-0DC8-4E8F-BD69-678586C3CB8C}" type="presParOf" srcId="{665CA33D-7A9E-42E2-ABC7-AE94B4FA952F}" destId="{CA41EE9E-BA00-40B7-B650-18E0299B199F}" srcOrd="4" destOrd="0" presId="urn:microsoft.com/office/officeart/2008/layout/PictureLineup"/>
    <dgm:cxn modelId="{CACB807B-5F0E-43B2-AD59-861D2670FBA5}" type="presParOf" srcId="{CA41EE9E-BA00-40B7-B650-18E0299B199F}" destId="{CFD9C4F4-30E2-4EDF-B28C-B2FFD7DD4625}" srcOrd="0" destOrd="0" presId="urn:microsoft.com/office/officeart/2008/layout/PictureLineup"/>
    <dgm:cxn modelId="{CBCC20E2-C495-43DE-8F55-02AAB1997CE2}" type="presParOf" srcId="{CA41EE9E-BA00-40B7-B650-18E0299B199F}" destId="{9A17F6EC-9DAF-4212-928A-7FAA98B87F41}" srcOrd="1" destOrd="0" presId="urn:microsoft.com/office/officeart/2008/layout/PictureLineup"/>
    <dgm:cxn modelId="{241312C9-26B1-4DF6-8EE6-416A31F60918}" type="presParOf" srcId="{CA41EE9E-BA00-40B7-B650-18E0299B199F}" destId="{9FDEE306-8F08-4DA0-B377-44897B9197F3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9DCF9F-514F-46F7-B2CA-DBAA1EE5C0F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302143-8FE5-446C-B98D-1C6051B07CB6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Extension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DD0440E8-955E-4BD1-8699-1F29A1DB9F43}" type="parTrans" cxnId="{14ABD07D-D27B-468F-8F3F-350312ECF5D4}">
      <dgm:prSet/>
      <dgm:spPr/>
      <dgm:t>
        <a:bodyPr/>
        <a:lstStyle/>
        <a:p>
          <a:endParaRPr lang="en-US"/>
        </a:p>
      </dgm:t>
    </dgm:pt>
    <dgm:pt modelId="{CFDBE91D-E5A9-4F9C-81F3-824CE6CFB8E6}" type="sibTrans" cxnId="{14ABD07D-D27B-468F-8F3F-350312ECF5D4}">
      <dgm:prSet/>
      <dgm:spPr/>
      <dgm:t>
        <a:bodyPr/>
        <a:lstStyle/>
        <a:p>
          <a:endParaRPr lang="en-US"/>
        </a:p>
      </dgm:t>
    </dgm:pt>
    <dgm:pt modelId="{78DDAB3E-67B1-45CC-8DF5-31EEBA848AE8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Irrigation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319918A9-CEFA-4809-BDE7-F55972911E33}" type="parTrans" cxnId="{A8C79622-9FC2-48CF-A851-8A985710E178}">
      <dgm:prSet/>
      <dgm:spPr/>
      <dgm:t>
        <a:bodyPr/>
        <a:lstStyle/>
        <a:p>
          <a:endParaRPr lang="en-US"/>
        </a:p>
      </dgm:t>
    </dgm:pt>
    <dgm:pt modelId="{33713F1D-0313-4E2F-8D81-8555C7932F77}" type="sibTrans" cxnId="{A8C79622-9FC2-48CF-A851-8A985710E178}">
      <dgm:prSet/>
      <dgm:spPr/>
      <dgm:t>
        <a:bodyPr/>
        <a:lstStyle/>
        <a:p>
          <a:endParaRPr lang="en-US"/>
        </a:p>
      </dgm:t>
    </dgm:pt>
    <dgm:pt modelId="{554D02E1-E85B-4D48-829C-537774C55F75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Seeds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8F8A41C8-5624-432E-8FF9-50420D4C932F}" type="parTrans" cxnId="{4BE313E8-9387-4FDD-9357-49A0275331E3}">
      <dgm:prSet/>
      <dgm:spPr/>
      <dgm:t>
        <a:bodyPr/>
        <a:lstStyle/>
        <a:p>
          <a:endParaRPr lang="en-US"/>
        </a:p>
      </dgm:t>
    </dgm:pt>
    <dgm:pt modelId="{499BF54C-D908-4E0E-8A70-DABE948F486D}" type="sibTrans" cxnId="{4BE313E8-9387-4FDD-9357-49A0275331E3}">
      <dgm:prSet/>
      <dgm:spPr/>
      <dgm:t>
        <a:bodyPr/>
        <a:lstStyle/>
        <a:p>
          <a:endParaRPr lang="en-US"/>
        </a:p>
      </dgm:t>
    </dgm:pt>
    <dgm:pt modelId="{F9A8F2EF-AB22-4E3C-855D-D84AD3244E02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Fertilizers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656B46AF-CB42-4A2C-B56A-58ACE713DE27}" type="parTrans" cxnId="{60800120-C121-4377-816F-DD56E2769A3C}">
      <dgm:prSet/>
      <dgm:spPr/>
      <dgm:t>
        <a:bodyPr/>
        <a:lstStyle/>
        <a:p>
          <a:endParaRPr lang="en-US"/>
        </a:p>
      </dgm:t>
    </dgm:pt>
    <dgm:pt modelId="{10168890-3827-49E4-9655-B787907E7F6F}" type="sibTrans" cxnId="{60800120-C121-4377-816F-DD56E2769A3C}">
      <dgm:prSet/>
      <dgm:spPr/>
      <dgm:t>
        <a:bodyPr/>
        <a:lstStyle/>
        <a:p>
          <a:endParaRPr lang="en-US"/>
        </a:p>
      </dgm:t>
    </dgm:pt>
    <dgm:pt modelId="{477A1F9F-89EE-4337-B8CF-71D9E0A04F61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Mechanization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9A50E0BF-CD36-4E93-A48E-5727BEE11D3F}" type="parTrans" cxnId="{B3278D14-3C6E-497F-8EB2-EFE636A36155}">
      <dgm:prSet/>
      <dgm:spPr/>
      <dgm:t>
        <a:bodyPr/>
        <a:lstStyle/>
        <a:p>
          <a:endParaRPr lang="en-US"/>
        </a:p>
      </dgm:t>
    </dgm:pt>
    <dgm:pt modelId="{6D5C9DE5-1AE5-41C2-B566-1D758416DC81}" type="sibTrans" cxnId="{B3278D14-3C6E-497F-8EB2-EFE636A36155}">
      <dgm:prSet/>
      <dgm:spPr/>
      <dgm:t>
        <a:bodyPr/>
        <a:lstStyle/>
        <a:p>
          <a:endParaRPr lang="en-US"/>
        </a:p>
      </dgm:t>
    </dgm:pt>
    <dgm:pt modelId="{CA5EE1EA-1D05-48E2-9294-536569B2DE7E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Loans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731DB787-924A-4538-9EEC-DA20B4800B26}" type="parTrans" cxnId="{4254B916-4D0A-4B0A-AB2D-116FF1E632B6}">
      <dgm:prSet/>
      <dgm:spPr/>
      <dgm:t>
        <a:bodyPr/>
        <a:lstStyle/>
        <a:p>
          <a:endParaRPr lang="en-US"/>
        </a:p>
      </dgm:t>
    </dgm:pt>
    <dgm:pt modelId="{3BF4BC61-9FB9-4AED-8A0D-B2F54D119F9A}" type="sibTrans" cxnId="{4254B916-4D0A-4B0A-AB2D-116FF1E632B6}">
      <dgm:prSet/>
      <dgm:spPr/>
      <dgm:t>
        <a:bodyPr/>
        <a:lstStyle/>
        <a:p>
          <a:endParaRPr lang="en-US"/>
        </a:p>
      </dgm:t>
    </dgm:pt>
    <dgm:pt modelId="{56FE8BF9-9867-4E91-B66D-410FC7FA392A}" type="pres">
      <dgm:prSet presAssocID="{BA9DCF9F-514F-46F7-B2CA-DBAA1EE5C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ED3C6-9FF4-4C3C-A05A-76D8C15392F1}" type="pres">
      <dgm:prSet presAssocID="{DF302143-8FE5-446C-B98D-1C6051B07CB6}" presName="composite" presStyleCnt="0"/>
      <dgm:spPr/>
      <dgm:t>
        <a:bodyPr/>
        <a:lstStyle/>
        <a:p>
          <a:endParaRPr lang="en-US"/>
        </a:p>
      </dgm:t>
    </dgm:pt>
    <dgm:pt modelId="{BD36EE56-72AB-4688-9C7F-D7940F216529}" type="pres">
      <dgm:prSet presAssocID="{DF302143-8FE5-446C-B98D-1C6051B07CB6}" presName="rect1" presStyleLbl="b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0A8521-374C-4D76-8C19-6FD6C623BEA6}" type="pres">
      <dgm:prSet presAssocID="{DF302143-8FE5-446C-B98D-1C6051B07CB6}" presName="wedgeRectCallout1" presStyleLbl="node1" presStyleIdx="0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39025-F94D-4450-B977-F5C6C6AF14CE}" type="pres">
      <dgm:prSet presAssocID="{CFDBE91D-E5A9-4F9C-81F3-824CE6CFB8E6}" presName="sibTrans" presStyleCnt="0"/>
      <dgm:spPr/>
      <dgm:t>
        <a:bodyPr/>
        <a:lstStyle/>
        <a:p>
          <a:endParaRPr lang="en-US"/>
        </a:p>
      </dgm:t>
    </dgm:pt>
    <dgm:pt modelId="{7B1781CE-1663-45D9-954F-7131F9181440}" type="pres">
      <dgm:prSet presAssocID="{554D02E1-E85B-4D48-829C-537774C55F75}" presName="composite" presStyleCnt="0"/>
      <dgm:spPr/>
      <dgm:t>
        <a:bodyPr/>
        <a:lstStyle/>
        <a:p>
          <a:endParaRPr lang="en-US"/>
        </a:p>
      </dgm:t>
    </dgm:pt>
    <dgm:pt modelId="{2EB0E3E2-A269-4C7D-8048-A0F23393225C}" type="pres">
      <dgm:prSet presAssocID="{554D02E1-E85B-4D48-829C-537774C55F75}" presName="rect1" presStyleLbl="b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464B79-D58D-4955-84B7-0F72294BE9BF}" type="pres">
      <dgm:prSet presAssocID="{554D02E1-E85B-4D48-829C-537774C55F75}" presName="wedgeRectCallout1" presStyleLbl="node1" presStyleIdx="1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A5553A-E01A-438B-A6A1-415A2AE2B3C7}" type="pres">
      <dgm:prSet presAssocID="{499BF54C-D908-4E0E-8A70-DABE948F486D}" presName="sibTrans" presStyleCnt="0"/>
      <dgm:spPr/>
      <dgm:t>
        <a:bodyPr/>
        <a:lstStyle/>
        <a:p>
          <a:endParaRPr lang="en-US"/>
        </a:p>
      </dgm:t>
    </dgm:pt>
    <dgm:pt modelId="{3119B17E-081D-4444-9627-7355C7AC12B4}" type="pres">
      <dgm:prSet presAssocID="{F9A8F2EF-AB22-4E3C-855D-D84AD3244E02}" presName="composite" presStyleCnt="0"/>
      <dgm:spPr/>
      <dgm:t>
        <a:bodyPr/>
        <a:lstStyle/>
        <a:p>
          <a:endParaRPr lang="en-US"/>
        </a:p>
      </dgm:t>
    </dgm:pt>
    <dgm:pt modelId="{9414CB80-601D-44D3-9464-2AC1D911944B}" type="pres">
      <dgm:prSet presAssocID="{F9A8F2EF-AB22-4E3C-855D-D84AD3244E02}" presName="rect1" presStyleLbl="b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A33F20-68C4-4EBC-87AC-1C0AA9A7B8CE}" type="pres">
      <dgm:prSet presAssocID="{F9A8F2EF-AB22-4E3C-855D-D84AD3244E02}" presName="wedgeRectCallout1" presStyleLbl="node1" presStyleIdx="2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0C941-7C14-4A13-872C-2238169CE2DB}" type="pres">
      <dgm:prSet presAssocID="{10168890-3827-49E4-9655-B787907E7F6F}" presName="sibTrans" presStyleCnt="0"/>
      <dgm:spPr/>
      <dgm:t>
        <a:bodyPr/>
        <a:lstStyle/>
        <a:p>
          <a:endParaRPr lang="en-US"/>
        </a:p>
      </dgm:t>
    </dgm:pt>
    <dgm:pt modelId="{DA2C332B-4BF5-436D-B07D-A17E41A17C90}" type="pres">
      <dgm:prSet presAssocID="{477A1F9F-89EE-4337-B8CF-71D9E0A04F61}" presName="composite" presStyleCnt="0"/>
      <dgm:spPr/>
      <dgm:t>
        <a:bodyPr/>
        <a:lstStyle/>
        <a:p>
          <a:endParaRPr lang="en-US"/>
        </a:p>
      </dgm:t>
    </dgm:pt>
    <dgm:pt modelId="{EB26020D-83F6-45A3-A08B-2B5BA196E7B8}" type="pres">
      <dgm:prSet presAssocID="{477A1F9F-89EE-4337-B8CF-71D9E0A04F61}" presName="rect1" presStyleLbl="b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1BE55-CB52-450C-A81A-4BDE4C7E8BA0}" type="pres">
      <dgm:prSet presAssocID="{477A1F9F-89EE-4337-B8CF-71D9E0A04F61}" presName="wedgeRectCallout1" presStyleLbl="node1" presStyleIdx="3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B5350-2C7B-4F1B-BF3B-5D6E67B11934}" type="pres">
      <dgm:prSet presAssocID="{6D5C9DE5-1AE5-41C2-B566-1D758416DC81}" presName="sibTrans" presStyleCnt="0"/>
      <dgm:spPr/>
      <dgm:t>
        <a:bodyPr/>
        <a:lstStyle/>
        <a:p>
          <a:endParaRPr lang="en-US"/>
        </a:p>
      </dgm:t>
    </dgm:pt>
    <dgm:pt modelId="{92E7DC14-B3FA-4982-BAA7-7FB887F84167}" type="pres">
      <dgm:prSet presAssocID="{78DDAB3E-67B1-45CC-8DF5-31EEBA848AE8}" presName="composite" presStyleCnt="0"/>
      <dgm:spPr/>
      <dgm:t>
        <a:bodyPr/>
        <a:lstStyle/>
        <a:p>
          <a:endParaRPr lang="en-US"/>
        </a:p>
      </dgm:t>
    </dgm:pt>
    <dgm:pt modelId="{41BBFF24-5269-4BB7-8EE7-DDAA4EE5FE81}" type="pres">
      <dgm:prSet presAssocID="{78DDAB3E-67B1-45CC-8DF5-31EEBA848AE8}" presName="rect1" presStyleLbl="b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6047A1-E561-4E9B-B0B7-DD460DA708A4}" type="pres">
      <dgm:prSet presAssocID="{78DDAB3E-67B1-45CC-8DF5-31EEBA848AE8}" presName="wedgeRectCallout1" presStyleLbl="node1" presStyleIdx="4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60CB7-7D54-4935-956E-8B2011DF3D7E}" type="pres">
      <dgm:prSet presAssocID="{33713F1D-0313-4E2F-8D81-8555C7932F77}" presName="sibTrans" presStyleCnt="0"/>
      <dgm:spPr/>
      <dgm:t>
        <a:bodyPr/>
        <a:lstStyle/>
        <a:p>
          <a:endParaRPr lang="en-US"/>
        </a:p>
      </dgm:t>
    </dgm:pt>
    <dgm:pt modelId="{8AB69124-FF6C-43AF-8240-EA210B51E158}" type="pres">
      <dgm:prSet presAssocID="{CA5EE1EA-1D05-48E2-9294-536569B2DE7E}" presName="composite" presStyleCnt="0"/>
      <dgm:spPr/>
      <dgm:t>
        <a:bodyPr/>
        <a:lstStyle/>
        <a:p>
          <a:endParaRPr lang="en-US"/>
        </a:p>
      </dgm:t>
    </dgm:pt>
    <dgm:pt modelId="{6776B960-AF98-4003-AECB-86AFE42C106D}" type="pres">
      <dgm:prSet presAssocID="{CA5EE1EA-1D05-48E2-9294-536569B2DE7E}" presName="rect1" presStyleLbl="b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3EEDE02-3EB2-4339-8526-BCC6257F6C85}" type="pres">
      <dgm:prSet presAssocID="{CA5EE1EA-1D05-48E2-9294-536569B2DE7E}" presName="wedgeRectCallout1" presStyleLbl="node1" presStyleIdx="5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7F2F34-171E-430E-A940-C5C0D065EBE1}" type="presOf" srcId="{554D02E1-E85B-4D48-829C-537774C55F75}" destId="{96464B79-D58D-4955-84B7-0F72294BE9BF}" srcOrd="0" destOrd="0" presId="urn:microsoft.com/office/officeart/2008/layout/BendingPictureCaptionList"/>
    <dgm:cxn modelId="{1250E56F-3D3D-4A3C-BF42-015B5C849BB3}" type="presOf" srcId="{DF302143-8FE5-446C-B98D-1C6051B07CB6}" destId="{B60A8521-374C-4D76-8C19-6FD6C623BEA6}" srcOrd="0" destOrd="0" presId="urn:microsoft.com/office/officeart/2008/layout/BendingPictureCaptionList"/>
    <dgm:cxn modelId="{A8C79622-9FC2-48CF-A851-8A985710E178}" srcId="{BA9DCF9F-514F-46F7-B2CA-DBAA1EE5C0F8}" destId="{78DDAB3E-67B1-45CC-8DF5-31EEBA848AE8}" srcOrd="4" destOrd="0" parTransId="{319918A9-CEFA-4809-BDE7-F55972911E33}" sibTransId="{33713F1D-0313-4E2F-8D81-8555C7932F77}"/>
    <dgm:cxn modelId="{B3278D14-3C6E-497F-8EB2-EFE636A36155}" srcId="{BA9DCF9F-514F-46F7-B2CA-DBAA1EE5C0F8}" destId="{477A1F9F-89EE-4337-B8CF-71D9E0A04F61}" srcOrd="3" destOrd="0" parTransId="{9A50E0BF-CD36-4E93-A48E-5727BEE11D3F}" sibTransId="{6D5C9DE5-1AE5-41C2-B566-1D758416DC81}"/>
    <dgm:cxn modelId="{14ABD07D-D27B-468F-8F3F-350312ECF5D4}" srcId="{BA9DCF9F-514F-46F7-B2CA-DBAA1EE5C0F8}" destId="{DF302143-8FE5-446C-B98D-1C6051B07CB6}" srcOrd="0" destOrd="0" parTransId="{DD0440E8-955E-4BD1-8699-1F29A1DB9F43}" sibTransId="{CFDBE91D-E5A9-4F9C-81F3-824CE6CFB8E6}"/>
    <dgm:cxn modelId="{4254B916-4D0A-4B0A-AB2D-116FF1E632B6}" srcId="{BA9DCF9F-514F-46F7-B2CA-DBAA1EE5C0F8}" destId="{CA5EE1EA-1D05-48E2-9294-536569B2DE7E}" srcOrd="5" destOrd="0" parTransId="{731DB787-924A-4538-9EEC-DA20B4800B26}" sibTransId="{3BF4BC61-9FB9-4AED-8A0D-B2F54D119F9A}"/>
    <dgm:cxn modelId="{2B4E0364-8542-4577-9115-226288B77231}" type="presOf" srcId="{78DDAB3E-67B1-45CC-8DF5-31EEBA848AE8}" destId="{746047A1-E561-4E9B-B0B7-DD460DA708A4}" srcOrd="0" destOrd="0" presId="urn:microsoft.com/office/officeart/2008/layout/BendingPictureCaptionList"/>
    <dgm:cxn modelId="{7B7DC733-A610-4D02-AAF2-7A3C3B6170B7}" type="presOf" srcId="{BA9DCF9F-514F-46F7-B2CA-DBAA1EE5C0F8}" destId="{56FE8BF9-9867-4E91-B66D-410FC7FA392A}" srcOrd="0" destOrd="0" presId="urn:microsoft.com/office/officeart/2008/layout/BendingPictureCaptionList"/>
    <dgm:cxn modelId="{4BE313E8-9387-4FDD-9357-49A0275331E3}" srcId="{BA9DCF9F-514F-46F7-B2CA-DBAA1EE5C0F8}" destId="{554D02E1-E85B-4D48-829C-537774C55F75}" srcOrd="1" destOrd="0" parTransId="{8F8A41C8-5624-432E-8FF9-50420D4C932F}" sibTransId="{499BF54C-D908-4E0E-8A70-DABE948F486D}"/>
    <dgm:cxn modelId="{60800120-C121-4377-816F-DD56E2769A3C}" srcId="{BA9DCF9F-514F-46F7-B2CA-DBAA1EE5C0F8}" destId="{F9A8F2EF-AB22-4E3C-855D-D84AD3244E02}" srcOrd="2" destOrd="0" parTransId="{656B46AF-CB42-4A2C-B56A-58ACE713DE27}" sibTransId="{10168890-3827-49E4-9655-B787907E7F6F}"/>
    <dgm:cxn modelId="{028BC0B2-D05C-4DC3-B36E-DB40378C3694}" type="presOf" srcId="{CA5EE1EA-1D05-48E2-9294-536569B2DE7E}" destId="{A3EEDE02-3EB2-4339-8526-BCC6257F6C85}" srcOrd="0" destOrd="0" presId="urn:microsoft.com/office/officeart/2008/layout/BendingPictureCaptionList"/>
    <dgm:cxn modelId="{AB81220A-0A2A-471C-938E-6E3FD64E258B}" type="presOf" srcId="{477A1F9F-89EE-4337-B8CF-71D9E0A04F61}" destId="{5B61BE55-CB52-450C-A81A-4BDE4C7E8BA0}" srcOrd="0" destOrd="0" presId="urn:microsoft.com/office/officeart/2008/layout/BendingPictureCaptionList"/>
    <dgm:cxn modelId="{745DC27E-1C2B-48B6-9142-35AA1F8261C4}" type="presOf" srcId="{F9A8F2EF-AB22-4E3C-855D-D84AD3244E02}" destId="{0AA33F20-68C4-4EBC-87AC-1C0AA9A7B8CE}" srcOrd="0" destOrd="0" presId="urn:microsoft.com/office/officeart/2008/layout/BendingPictureCaptionList"/>
    <dgm:cxn modelId="{D76D2247-A1E4-421F-8690-1BAD5CE79055}" type="presParOf" srcId="{56FE8BF9-9867-4E91-B66D-410FC7FA392A}" destId="{A2FED3C6-9FF4-4C3C-A05A-76D8C15392F1}" srcOrd="0" destOrd="0" presId="urn:microsoft.com/office/officeart/2008/layout/BendingPictureCaptionList"/>
    <dgm:cxn modelId="{A77D5764-D697-4F10-9704-3C4E11FE67E0}" type="presParOf" srcId="{A2FED3C6-9FF4-4C3C-A05A-76D8C15392F1}" destId="{BD36EE56-72AB-4688-9C7F-D7940F216529}" srcOrd="0" destOrd="0" presId="urn:microsoft.com/office/officeart/2008/layout/BendingPictureCaptionList"/>
    <dgm:cxn modelId="{D4435DED-8531-4029-A1BA-38015B731FC4}" type="presParOf" srcId="{A2FED3C6-9FF4-4C3C-A05A-76D8C15392F1}" destId="{B60A8521-374C-4D76-8C19-6FD6C623BEA6}" srcOrd="1" destOrd="0" presId="urn:microsoft.com/office/officeart/2008/layout/BendingPictureCaptionList"/>
    <dgm:cxn modelId="{69893677-7DB6-4FF9-9F6A-7555362EC45F}" type="presParOf" srcId="{56FE8BF9-9867-4E91-B66D-410FC7FA392A}" destId="{13D39025-F94D-4450-B977-F5C6C6AF14CE}" srcOrd="1" destOrd="0" presId="urn:microsoft.com/office/officeart/2008/layout/BendingPictureCaptionList"/>
    <dgm:cxn modelId="{323B6425-DE0F-4775-BFB9-C3B717CA43BF}" type="presParOf" srcId="{56FE8BF9-9867-4E91-B66D-410FC7FA392A}" destId="{7B1781CE-1663-45D9-954F-7131F9181440}" srcOrd="2" destOrd="0" presId="urn:microsoft.com/office/officeart/2008/layout/BendingPictureCaptionList"/>
    <dgm:cxn modelId="{575EE414-4D14-4874-8CA5-373F48178E5D}" type="presParOf" srcId="{7B1781CE-1663-45D9-954F-7131F9181440}" destId="{2EB0E3E2-A269-4C7D-8048-A0F23393225C}" srcOrd="0" destOrd="0" presId="urn:microsoft.com/office/officeart/2008/layout/BendingPictureCaptionList"/>
    <dgm:cxn modelId="{9BAA5E76-F4F8-49C0-9936-4DF5E8A8E266}" type="presParOf" srcId="{7B1781CE-1663-45D9-954F-7131F9181440}" destId="{96464B79-D58D-4955-84B7-0F72294BE9BF}" srcOrd="1" destOrd="0" presId="urn:microsoft.com/office/officeart/2008/layout/BendingPictureCaptionList"/>
    <dgm:cxn modelId="{B511B55F-C951-4B03-9939-5145CBAF4562}" type="presParOf" srcId="{56FE8BF9-9867-4E91-B66D-410FC7FA392A}" destId="{50A5553A-E01A-438B-A6A1-415A2AE2B3C7}" srcOrd="3" destOrd="0" presId="urn:microsoft.com/office/officeart/2008/layout/BendingPictureCaptionList"/>
    <dgm:cxn modelId="{4D916002-2304-4A7C-B3D6-3BFDC32367BC}" type="presParOf" srcId="{56FE8BF9-9867-4E91-B66D-410FC7FA392A}" destId="{3119B17E-081D-4444-9627-7355C7AC12B4}" srcOrd="4" destOrd="0" presId="urn:microsoft.com/office/officeart/2008/layout/BendingPictureCaptionList"/>
    <dgm:cxn modelId="{3A732E85-96D4-4BA7-85D6-8BF02BAD33C7}" type="presParOf" srcId="{3119B17E-081D-4444-9627-7355C7AC12B4}" destId="{9414CB80-601D-44D3-9464-2AC1D911944B}" srcOrd="0" destOrd="0" presId="urn:microsoft.com/office/officeart/2008/layout/BendingPictureCaptionList"/>
    <dgm:cxn modelId="{918761BF-3566-4231-A167-0F91D01D1352}" type="presParOf" srcId="{3119B17E-081D-4444-9627-7355C7AC12B4}" destId="{0AA33F20-68C4-4EBC-87AC-1C0AA9A7B8CE}" srcOrd="1" destOrd="0" presId="urn:microsoft.com/office/officeart/2008/layout/BendingPictureCaptionList"/>
    <dgm:cxn modelId="{099F31A6-38F0-4ED5-9762-05BC5126256C}" type="presParOf" srcId="{56FE8BF9-9867-4E91-B66D-410FC7FA392A}" destId="{B400C941-7C14-4A13-872C-2238169CE2DB}" srcOrd="5" destOrd="0" presId="urn:microsoft.com/office/officeart/2008/layout/BendingPictureCaptionList"/>
    <dgm:cxn modelId="{15464804-B1C5-4605-84B0-1649669BBC44}" type="presParOf" srcId="{56FE8BF9-9867-4E91-B66D-410FC7FA392A}" destId="{DA2C332B-4BF5-436D-B07D-A17E41A17C90}" srcOrd="6" destOrd="0" presId="urn:microsoft.com/office/officeart/2008/layout/BendingPictureCaptionList"/>
    <dgm:cxn modelId="{73934B07-C9B5-4426-9C98-8F515909FF19}" type="presParOf" srcId="{DA2C332B-4BF5-436D-B07D-A17E41A17C90}" destId="{EB26020D-83F6-45A3-A08B-2B5BA196E7B8}" srcOrd="0" destOrd="0" presId="urn:microsoft.com/office/officeart/2008/layout/BendingPictureCaptionList"/>
    <dgm:cxn modelId="{E57F2E97-4D5E-4C03-968B-259EE955845B}" type="presParOf" srcId="{DA2C332B-4BF5-436D-B07D-A17E41A17C90}" destId="{5B61BE55-CB52-450C-A81A-4BDE4C7E8BA0}" srcOrd="1" destOrd="0" presId="urn:microsoft.com/office/officeart/2008/layout/BendingPictureCaptionList"/>
    <dgm:cxn modelId="{0F72267B-3D8B-4BB7-B556-DB061523E5BB}" type="presParOf" srcId="{56FE8BF9-9867-4E91-B66D-410FC7FA392A}" destId="{49FB5350-2C7B-4F1B-BF3B-5D6E67B11934}" srcOrd="7" destOrd="0" presId="urn:microsoft.com/office/officeart/2008/layout/BendingPictureCaptionList"/>
    <dgm:cxn modelId="{B50EABD6-98E8-40EF-AF94-21ED3FF4A43C}" type="presParOf" srcId="{56FE8BF9-9867-4E91-B66D-410FC7FA392A}" destId="{92E7DC14-B3FA-4982-BAA7-7FB887F84167}" srcOrd="8" destOrd="0" presId="urn:microsoft.com/office/officeart/2008/layout/BendingPictureCaptionList"/>
    <dgm:cxn modelId="{06ADB9F2-F8F0-4270-A08E-9C923865A983}" type="presParOf" srcId="{92E7DC14-B3FA-4982-BAA7-7FB887F84167}" destId="{41BBFF24-5269-4BB7-8EE7-DDAA4EE5FE81}" srcOrd="0" destOrd="0" presId="urn:microsoft.com/office/officeart/2008/layout/BendingPictureCaptionList"/>
    <dgm:cxn modelId="{35BD0D3B-C073-44EB-A95D-54CF0D76FF7A}" type="presParOf" srcId="{92E7DC14-B3FA-4982-BAA7-7FB887F84167}" destId="{746047A1-E561-4E9B-B0B7-DD460DA708A4}" srcOrd="1" destOrd="0" presId="urn:microsoft.com/office/officeart/2008/layout/BendingPictureCaptionList"/>
    <dgm:cxn modelId="{A4F14015-0289-4D29-88B3-BECA0F333F65}" type="presParOf" srcId="{56FE8BF9-9867-4E91-B66D-410FC7FA392A}" destId="{A7460CB7-7D54-4935-956E-8B2011DF3D7E}" srcOrd="9" destOrd="0" presId="urn:microsoft.com/office/officeart/2008/layout/BendingPictureCaptionList"/>
    <dgm:cxn modelId="{4CE1F7F7-8923-4CEE-B2AC-C52BE237BE65}" type="presParOf" srcId="{56FE8BF9-9867-4E91-B66D-410FC7FA392A}" destId="{8AB69124-FF6C-43AF-8240-EA210B51E158}" srcOrd="10" destOrd="0" presId="urn:microsoft.com/office/officeart/2008/layout/BendingPictureCaptionList"/>
    <dgm:cxn modelId="{554AA2D1-E911-41F2-B972-8A0A171AA7FB}" type="presParOf" srcId="{8AB69124-FF6C-43AF-8240-EA210B51E158}" destId="{6776B960-AF98-4003-AECB-86AFE42C106D}" srcOrd="0" destOrd="0" presId="urn:microsoft.com/office/officeart/2008/layout/BendingPictureCaptionList"/>
    <dgm:cxn modelId="{92E203E0-8074-47DF-9234-371DAA57D14E}" type="presParOf" srcId="{8AB69124-FF6C-43AF-8240-EA210B51E158}" destId="{A3EEDE02-3EB2-4339-8526-BCC6257F6C8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9DCF9F-514F-46F7-B2CA-DBAA1EE5C0F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302143-8FE5-446C-B98D-1C6051B07CB6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Extension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DD0440E8-955E-4BD1-8699-1F29A1DB9F43}" type="parTrans" cxnId="{14ABD07D-D27B-468F-8F3F-350312ECF5D4}">
      <dgm:prSet/>
      <dgm:spPr/>
      <dgm:t>
        <a:bodyPr/>
        <a:lstStyle/>
        <a:p>
          <a:endParaRPr lang="en-US"/>
        </a:p>
      </dgm:t>
    </dgm:pt>
    <dgm:pt modelId="{CFDBE91D-E5A9-4F9C-81F3-824CE6CFB8E6}" type="sibTrans" cxnId="{14ABD07D-D27B-468F-8F3F-350312ECF5D4}">
      <dgm:prSet/>
      <dgm:spPr/>
      <dgm:t>
        <a:bodyPr/>
        <a:lstStyle/>
        <a:p>
          <a:endParaRPr lang="en-US"/>
        </a:p>
      </dgm:t>
    </dgm:pt>
    <dgm:pt modelId="{78DDAB3E-67B1-45CC-8DF5-31EEBA848AE8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Irrigation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319918A9-CEFA-4809-BDE7-F55972911E33}" type="parTrans" cxnId="{A8C79622-9FC2-48CF-A851-8A985710E178}">
      <dgm:prSet/>
      <dgm:spPr/>
      <dgm:t>
        <a:bodyPr/>
        <a:lstStyle/>
        <a:p>
          <a:endParaRPr lang="en-US"/>
        </a:p>
      </dgm:t>
    </dgm:pt>
    <dgm:pt modelId="{33713F1D-0313-4E2F-8D81-8555C7932F77}" type="sibTrans" cxnId="{A8C79622-9FC2-48CF-A851-8A985710E178}">
      <dgm:prSet/>
      <dgm:spPr/>
      <dgm:t>
        <a:bodyPr/>
        <a:lstStyle/>
        <a:p>
          <a:endParaRPr lang="en-US"/>
        </a:p>
      </dgm:t>
    </dgm:pt>
    <dgm:pt modelId="{554D02E1-E85B-4D48-829C-537774C55F75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Seeds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8F8A41C8-5624-432E-8FF9-50420D4C932F}" type="parTrans" cxnId="{4BE313E8-9387-4FDD-9357-49A0275331E3}">
      <dgm:prSet/>
      <dgm:spPr/>
      <dgm:t>
        <a:bodyPr/>
        <a:lstStyle/>
        <a:p>
          <a:endParaRPr lang="en-US"/>
        </a:p>
      </dgm:t>
    </dgm:pt>
    <dgm:pt modelId="{499BF54C-D908-4E0E-8A70-DABE948F486D}" type="sibTrans" cxnId="{4BE313E8-9387-4FDD-9357-49A0275331E3}">
      <dgm:prSet/>
      <dgm:spPr/>
      <dgm:t>
        <a:bodyPr/>
        <a:lstStyle/>
        <a:p>
          <a:endParaRPr lang="en-US"/>
        </a:p>
      </dgm:t>
    </dgm:pt>
    <dgm:pt modelId="{F9A8F2EF-AB22-4E3C-855D-D84AD3244E02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Fertilizers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656B46AF-CB42-4A2C-B56A-58ACE713DE27}" type="parTrans" cxnId="{60800120-C121-4377-816F-DD56E2769A3C}">
      <dgm:prSet/>
      <dgm:spPr/>
      <dgm:t>
        <a:bodyPr/>
        <a:lstStyle/>
        <a:p>
          <a:endParaRPr lang="en-US"/>
        </a:p>
      </dgm:t>
    </dgm:pt>
    <dgm:pt modelId="{10168890-3827-49E4-9655-B787907E7F6F}" type="sibTrans" cxnId="{60800120-C121-4377-816F-DD56E2769A3C}">
      <dgm:prSet/>
      <dgm:spPr/>
      <dgm:t>
        <a:bodyPr/>
        <a:lstStyle/>
        <a:p>
          <a:endParaRPr lang="en-US"/>
        </a:p>
      </dgm:t>
    </dgm:pt>
    <dgm:pt modelId="{477A1F9F-89EE-4337-B8CF-71D9E0A04F61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Mechanization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9A50E0BF-CD36-4E93-A48E-5727BEE11D3F}" type="parTrans" cxnId="{B3278D14-3C6E-497F-8EB2-EFE636A36155}">
      <dgm:prSet/>
      <dgm:spPr/>
      <dgm:t>
        <a:bodyPr/>
        <a:lstStyle/>
        <a:p>
          <a:endParaRPr lang="en-US"/>
        </a:p>
      </dgm:t>
    </dgm:pt>
    <dgm:pt modelId="{6D5C9DE5-1AE5-41C2-B566-1D758416DC81}" type="sibTrans" cxnId="{B3278D14-3C6E-497F-8EB2-EFE636A36155}">
      <dgm:prSet/>
      <dgm:spPr/>
      <dgm:t>
        <a:bodyPr/>
        <a:lstStyle/>
        <a:p>
          <a:endParaRPr lang="en-US"/>
        </a:p>
      </dgm:t>
    </dgm:pt>
    <dgm:pt modelId="{CA5EE1EA-1D05-48E2-9294-536569B2DE7E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Loans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731DB787-924A-4538-9EEC-DA20B4800B26}" type="parTrans" cxnId="{4254B916-4D0A-4B0A-AB2D-116FF1E632B6}">
      <dgm:prSet/>
      <dgm:spPr/>
      <dgm:t>
        <a:bodyPr/>
        <a:lstStyle/>
        <a:p>
          <a:endParaRPr lang="en-US"/>
        </a:p>
      </dgm:t>
    </dgm:pt>
    <dgm:pt modelId="{3BF4BC61-9FB9-4AED-8A0D-B2F54D119F9A}" type="sibTrans" cxnId="{4254B916-4D0A-4B0A-AB2D-116FF1E632B6}">
      <dgm:prSet/>
      <dgm:spPr/>
      <dgm:t>
        <a:bodyPr/>
        <a:lstStyle/>
        <a:p>
          <a:endParaRPr lang="en-US"/>
        </a:p>
      </dgm:t>
    </dgm:pt>
    <dgm:pt modelId="{56FE8BF9-9867-4E91-B66D-410FC7FA392A}" type="pres">
      <dgm:prSet presAssocID="{BA9DCF9F-514F-46F7-B2CA-DBAA1EE5C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ED3C6-9FF4-4C3C-A05A-76D8C15392F1}" type="pres">
      <dgm:prSet presAssocID="{DF302143-8FE5-446C-B98D-1C6051B07CB6}" presName="composite" presStyleCnt="0"/>
      <dgm:spPr/>
      <dgm:t>
        <a:bodyPr/>
        <a:lstStyle/>
        <a:p>
          <a:endParaRPr lang="en-US"/>
        </a:p>
      </dgm:t>
    </dgm:pt>
    <dgm:pt modelId="{BD36EE56-72AB-4688-9C7F-D7940F216529}" type="pres">
      <dgm:prSet presAssocID="{DF302143-8FE5-446C-B98D-1C6051B07CB6}" presName="rect1" presStyleLbl="bgImgPlace1" presStyleIdx="0" presStyleCnt="6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0A8521-374C-4D76-8C19-6FD6C623BEA6}" type="pres">
      <dgm:prSet presAssocID="{DF302143-8FE5-446C-B98D-1C6051B07CB6}" presName="wedgeRectCallout1" presStyleLbl="node1" presStyleIdx="0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39025-F94D-4450-B977-F5C6C6AF14CE}" type="pres">
      <dgm:prSet presAssocID="{CFDBE91D-E5A9-4F9C-81F3-824CE6CFB8E6}" presName="sibTrans" presStyleCnt="0"/>
      <dgm:spPr/>
      <dgm:t>
        <a:bodyPr/>
        <a:lstStyle/>
        <a:p>
          <a:endParaRPr lang="en-US"/>
        </a:p>
      </dgm:t>
    </dgm:pt>
    <dgm:pt modelId="{7B1781CE-1663-45D9-954F-7131F9181440}" type="pres">
      <dgm:prSet presAssocID="{554D02E1-E85B-4D48-829C-537774C55F75}" presName="composite" presStyleCnt="0"/>
      <dgm:spPr/>
      <dgm:t>
        <a:bodyPr/>
        <a:lstStyle/>
        <a:p>
          <a:endParaRPr lang="en-US"/>
        </a:p>
      </dgm:t>
    </dgm:pt>
    <dgm:pt modelId="{2EB0E3E2-A269-4C7D-8048-A0F23393225C}" type="pres">
      <dgm:prSet presAssocID="{554D02E1-E85B-4D48-829C-537774C55F75}" presName="rect1" presStyleLbl="bgImgPlace1" presStyleIdx="1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464B79-D58D-4955-84B7-0F72294BE9BF}" type="pres">
      <dgm:prSet presAssocID="{554D02E1-E85B-4D48-829C-537774C55F75}" presName="wedgeRectCallout1" presStyleLbl="node1" presStyleIdx="1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A5553A-E01A-438B-A6A1-415A2AE2B3C7}" type="pres">
      <dgm:prSet presAssocID="{499BF54C-D908-4E0E-8A70-DABE948F486D}" presName="sibTrans" presStyleCnt="0"/>
      <dgm:spPr/>
      <dgm:t>
        <a:bodyPr/>
        <a:lstStyle/>
        <a:p>
          <a:endParaRPr lang="en-US"/>
        </a:p>
      </dgm:t>
    </dgm:pt>
    <dgm:pt modelId="{3119B17E-081D-4444-9627-7355C7AC12B4}" type="pres">
      <dgm:prSet presAssocID="{F9A8F2EF-AB22-4E3C-855D-D84AD3244E02}" presName="composite" presStyleCnt="0"/>
      <dgm:spPr/>
      <dgm:t>
        <a:bodyPr/>
        <a:lstStyle/>
        <a:p>
          <a:endParaRPr lang="en-US"/>
        </a:p>
      </dgm:t>
    </dgm:pt>
    <dgm:pt modelId="{9414CB80-601D-44D3-9464-2AC1D911944B}" type="pres">
      <dgm:prSet presAssocID="{F9A8F2EF-AB22-4E3C-855D-D84AD3244E02}" presName="rect1" presStyleLbl="bgImgPlace1" presStyleIdx="2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A33F20-68C4-4EBC-87AC-1C0AA9A7B8CE}" type="pres">
      <dgm:prSet presAssocID="{F9A8F2EF-AB22-4E3C-855D-D84AD3244E02}" presName="wedgeRectCallout1" presStyleLbl="node1" presStyleIdx="2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0C941-7C14-4A13-872C-2238169CE2DB}" type="pres">
      <dgm:prSet presAssocID="{10168890-3827-49E4-9655-B787907E7F6F}" presName="sibTrans" presStyleCnt="0"/>
      <dgm:spPr/>
      <dgm:t>
        <a:bodyPr/>
        <a:lstStyle/>
        <a:p>
          <a:endParaRPr lang="en-US"/>
        </a:p>
      </dgm:t>
    </dgm:pt>
    <dgm:pt modelId="{DA2C332B-4BF5-436D-B07D-A17E41A17C90}" type="pres">
      <dgm:prSet presAssocID="{477A1F9F-89EE-4337-B8CF-71D9E0A04F61}" presName="composite" presStyleCnt="0"/>
      <dgm:spPr/>
      <dgm:t>
        <a:bodyPr/>
        <a:lstStyle/>
        <a:p>
          <a:endParaRPr lang="en-US"/>
        </a:p>
      </dgm:t>
    </dgm:pt>
    <dgm:pt modelId="{EB26020D-83F6-45A3-A08B-2B5BA196E7B8}" type="pres">
      <dgm:prSet presAssocID="{477A1F9F-89EE-4337-B8CF-71D9E0A04F61}" presName="rect1" presStyleLbl="bgImgPlace1" presStyleIdx="3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1BE55-CB52-450C-A81A-4BDE4C7E8BA0}" type="pres">
      <dgm:prSet presAssocID="{477A1F9F-89EE-4337-B8CF-71D9E0A04F61}" presName="wedgeRectCallout1" presStyleLbl="node1" presStyleIdx="3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B5350-2C7B-4F1B-BF3B-5D6E67B11934}" type="pres">
      <dgm:prSet presAssocID="{6D5C9DE5-1AE5-41C2-B566-1D758416DC81}" presName="sibTrans" presStyleCnt="0"/>
      <dgm:spPr/>
      <dgm:t>
        <a:bodyPr/>
        <a:lstStyle/>
        <a:p>
          <a:endParaRPr lang="en-US"/>
        </a:p>
      </dgm:t>
    </dgm:pt>
    <dgm:pt modelId="{92E7DC14-B3FA-4982-BAA7-7FB887F84167}" type="pres">
      <dgm:prSet presAssocID="{78DDAB3E-67B1-45CC-8DF5-31EEBA848AE8}" presName="composite" presStyleCnt="0"/>
      <dgm:spPr/>
      <dgm:t>
        <a:bodyPr/>
        <a:lstStyle/>
        <a:p>
          <a:endParaRPr lang="en-US"/>
        </a:p>
      </dgm:t>
    </dgm:pt>
    <dgm:pt modelId="{41BBFF24-5269-4BB7-8EE7-DDAA4EE5FE81}" type="pres">
      <dgm:prSet presAssocID="{78DDAB3E-67B1-45CC-8DF5-31EEBA848AE8}" presName="rect1" presStyleLbl="bgImgPlace1" presStyleIdx="4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6047A1-E561-4E9B-B0B7-DD460DA708A4}" type="pres">
      <dgm:prSet presAssocID="{78DDAB3E-67B1-45CC-8DF5-31EEBA848AE8}" presName="wedgeRectCallout1" presStyleLbl="node1" presStyleIdx="4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60CB7-7D54-4935-956E-8B2011DF3D7E}" type="pres">
      <dgm:prSet presAssocID="{33713F1D-0313-4E2F-8D81-8555C7932F77}" presName="sibTrans" presStyleCnt="0"/>
      <dgm:spPr/>
      <dgm:t>
        <a:bodyPr/>
        <a:lstStyle/>
        <a:p>
          <a:endParaRPr lang="en-US"/>
        </a:p>
      </dgm:t>
    </dgm:pt>
    <dgm:pt modelId="{8AB69124-FF6C-43AF-8240-EA210B51E158}" type="pres">
      <dgm:prSet presAssocID="{CA5EE1EA-1D05-48E2-9294-536569B2DE7E}" presName="composite" presStyleCnt="0"/>
      <dgm:spPr/>
      <dgm:t>
        <a:bodyPr/>
        <a:lstStyle/>
        <a:p>
          <a:endParaRPr lang="en-US"/>
        </a:p>
      </dgm:t>
    </dgm:pt>
    <dgm:pt modelId="{6776B960-AF98-4003-AECB-86AFE42C106D}" type="pres">
      <dgm:prSet presAssocID="{CA5EE1EA-1D05-48E2-9294-536569B2DE7E}" presName="rect1" presStyleLbl="bgImgPlace1" presStyleIdx="5" presStyleCnt="6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3EEDE02-3EB2-4339-8526-BCC6257F6C85}" type="pres">
      <dgm:prSet presAssocID="{CA5EE1EA-1D05-48E2-9294-536569B2DE7E}" presName="wedgeRectCallout1" presStyleLbl="node1" presStyleIdx="5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C79622-9FC2-48CF-A851-8A985710E178}" srcId="{BA9DCF9F-514F-46F7-B2CA-DBAA1EE5C0F8}" destId="{78DDAB3E-67B1-45CC-8DF5-31EEBA848AE8}" srcOrd="4" destOrd="0" parTransId="{319918A9-CEFA-4809-BDE7-F55972911E33}" sibTransId="{33713F1D-0313-4E2F-8D81-8555C7932F77}"/>
    <dgm:cxn modelId="{B3278D14-3C6E-497F-8EB2-EFE636A36155}" srcId="{BA9DCF9F-514F-46F7-B2CA-DBAA1EE5C0F8}" destId="{477A1F9F-89EE-4337-B8CF-71D9E0A04F61}" srcOrd="3" destOrd="0" parTransId="{9A50E0BF-CD36-4E93-A48E-5727BEE11D3F}" sibTransId="{6D5C9DE5-1AE5-41C2-B566-1D758416DC81}"/>
    <dgm:cxn modelId="{487A2229-5285-4C82-9513-B75D086E2959}" type="presOf" srcId="{78DDAB3E-67B1-45CC-8DF5-31EEBA848AE8}" destId="{746047A1-E561-4E9B-B0B7-DD460DA708A4}" srcOrd="0" destOrd="0" presId="urn:microsoft.com/office/officeart/2008/layout/BendingPictureCaptionList"/>
    <dgm:cxn modelId="{6DDCA7D6-7CD7-4AC1-B4BF-68955AA4DA6D}" type="presOf" srcId="{CA5EE1EA-1D05-48E2-9294-536569B2DE7E}" destId="{A3EEDE02-3EB2-4339-8526-BCC6257F6C85}" srcOrd="0" destOrd="0" presId="urn:microsoft.com/office/officeart/2008/layout/BendingPictureCaptionList"/>
    <dgm:cxn modelId="{14ABD07D-D27B-468F-8F3F-350312ECF5D4}" srcId="{BA9DCF9F-514F-46F7-B2CA-DBAA1EE5C0F8}" destId="{DF302143-8FE5-446C-B98D-1C6051B07CB6}" srcOrd="0" destOrd="0" parTransId="{DD0440E8-955E-4BD1-8699-1F29A1DB9F43}" sibTransId="{CFDBE91D-E5A9-4F9C-81F3-824CE6CFB8E6}"/>
    <dgm:cxn modelId="{4254B916-4D0A-4B0A-AB2D-116FF1E632B6}" srcId="{BA9DCF9F-514F-46F7-B2CA-DBAA1EE5C0F8}" destId="{CA5EE1EA-1D05-48E2-9294-536569B2DE7E}" srcOrd="5" destOrd="0" parTransId="{731DB787-924A-4538-9EEC-DA20B4800B26}" sibTransId="{3BF4BC61-9FB9-4AED-8A0D-B2F54D119F9A}"/>
    <dgm:cxn modelId="{83EAB71D-B377-4AAB-9F5F-B71788B8C548}" type="presOf" srcId="{477A1F9F-89EE-4337-B8CF-71D9E0A04F61}" destId="{5B61BE55-CB52-450C-A81A-4BDE4C7E8BA0}" srcOrd="0" destOrd="0" presId="urn:microsoft.com/office/officeart/2008/layout/BendingPictureCaptionList"/>
    <dgm:cxn modelId="{5A906D81-BCB8-4EFA-90C1-E7AED9151565}" type="presOf" srcId="{BA9DCF9F-514F-46F7-B2CA-DBAA1EE5C0F8}" destId="{56FE8BF9-9867-4E91-B66D-410FC7FA392A}" srcOrd="0" destOrd="0" presId="urn:microsoft.com/office/officeart/2008/layout/BendingPictureCaptionList"/>
    <dgm:cxn modelId="{4BE313E8-9387-4FDD-9357-49A0275331E3}" srcId="{BA9DCF9F-514F-46F7-B2CA-DBAA1EE5C0F8}" destId="{554D02E1-E85B-4D48-829C-537774C55F75}" srcOrd="1" destOrd="0" parTransId="{8F8A41C8-5624-432E-8FF9-50420D4C932F}" sibTransId="{499BF54C-D908-4E0E-8A70-DABE948F486D}"/>
    <dgm:cxn modelId="{6C0A2773-D9FA-403A-8018-D6764E449BC9}" type="presOf" srcId="{554D02E1-E85B-4D48-829C-537774C55F75}" destId="{96464B79-D58D-4955-84B7-0F72294BE9BF}" srcOrd="0" destOrd="0" presId="urn:microsoft.com/office/officeart/2008/layout/BendingPictureCaptionList"/>
    <dgm:cxn modelId="{60800120-C121-4377-816F-DD56E2769A3C}" srcId="{BA9DCF9F-514F-46F7-B2CA-DBAA1EE5C0F8}" destId="{F9A8F2EF-AB22-4E3C-855D-D84AD3244E02}" srcOrd="2" destOrd="0" parTransId="{656B46AF-CB42-4A2C-B56A-58ACE713DE27}" sibTransId="{10168890-3827-49E4-9655-B787907E7F6F}"/>
    <dgm:cxn modelId="{1F283464-AE67-4B82-939E-7ECE38F57284}" type="presOf" srcId="{DF302143-8FE5-446C-B98D-1C6051B07CB6}" destId="{B60A8521-374C-4D76-8C19-6FD6C623BEA6}" srcOrd="0" destOrd="0" presId="urn:microsoft.com/office/officeart/2008/layout/BendingPictureCaptionList"/>
    <dgm:cxn modelId="{9966BA41-15A8-4029-A4D2-A3CB3DBEFE98}" type="presOf" srcId="{F9A8F2EF-AB22-4E3C-855D-D84AD3244E02}" destId="{0AA33F20-68C4-4EBC-87AC-1C0AA9A7B8CE}" srcOrd="0" destOrd="0" presId="urn:microsoft.com/office/officeart/2008/layout/BendingPictureCaptionList"/>
    <dgm:cxn modelId="{E5368B9A-A5C7-41D7-A0A3-86D2DDB8B6AA}" type="presParOf" srcId="{56FE8BF9-9867-4E91-B66D-410FC7FA392A}" destId="{A2FED3C6-9FF4-4C3C-A05A-76D8C15392F1}" srcOrd="0" destOrd="0" presId="urn:microsoft.com/office/officeart/2008/layout/BendingPictureCaptionList"/>
    <dgm:cxn modelId="{29C65391-AF7A-4868-913B-54935F56B25F}" type="presParOf" srcId="{A2FED3C6-9FF4-4C3C-A05A-76D8C15392F1}" destId="{BD36EE56-72AB-4688-9C7F-D7940F216529}" srcOrd="0" destOrd="0" presId="urn:microsoft.com/office/officeart/2008/layout/BendingPictureCaptionList"/>
    <dgm:cxn modelId="{3B500BE3-15EC-43B0-B978-E6D6324B59E7}" type="presParOf" srcId="{A2FED3C6-9FF4-4C3C-A05A-76D8C15392F1}" destId="{B60A8521-374C-4D76-8C19-6FD6C623BEA6}" srcOrd="1" destOrd="0" presId="urn:microsoft.com/office/officeart/2008/layout/BendingPictureCaptionList"/>
    <dgm:cxn modelId="{71DCF5F6-B306-4E54-99FD-201C79A18FB2}" type="presParOf" srcId="{56FE8BF9-9867-4E91-B66D-410FC7FA392A}" destId="{13D39025-F94D-4450-B977-F5C6C6AF14CE}" srcOrd="1" destOrd="0" presId="urn:microsoft.com/office/officeart/2008/layout/BendingPictureCaptionList"/>
    <dgm:cxn modelId="{67BDCB1E-2EE1-4132-B8A3-926D1BACBAF7}" type="presParOf" srcId="{56FE8BF9-9867-4E91-B66D-410FC7FA392A}" destId="{7B1781CE-1663-45D9-954F-7131F9181440}" srcOrd="2" destOrd="0" presId="urn:microsoft.com/office/officeart/2008/layout/BendingPictureCaptionList"/>
    <dgm:cxn modelId="{21B90858-82E7-4AA0-ADAD-97AA56FA6BDC}" type="presParOf" srcId="{7B1781CE-1663-45D9-954F-7131F9181440}" destId="{2EB0E3E2-A269-4C7D-8048-A0F23393225C}" srcOrd="0" destOrd="0" presId="urn:microsoft.com/office/officeart/2008/layout/BendingPictureCaptionList"/>
    <dgm:cxn modelId="{2D2C510A-D20A-4B56-9CF4-F22578BC7E4A}" type="presParOf" srcId="{7B1781CE-1663-45D9-954F-7131F9181440}" destId="{96464B79-D58D-4955-84B7-0F72294BE9BF}" srcOrd="1" destOrd="0" presId="urn:microsoft.com/office/officeart/2008/layout/BendingPictureCaptionList"/>
    <dgm:cxn modelId="{8267F808-04FA-4142-BC6B-B601855BAEE5}" type="presParOf" srcId="{56FE8BF9-9867-4E91-B66D-410FC7FA392A}" destId="{50A5553A-E01A-438B-A6A1-415A2AE2B3C7}" srcOrd="3" destOrd="0" presId="urn:microsoft.com/office/officeart/2008/layout/BendingPictureCaptionList"/>
    <dgm:cxn modelId="{BBBDF8C6-CBBC-4A39-8E08-EC1CC9CAF549}" type="presParOf" srcId="{56FE8BF9-9867-4E91-B66D-410FC7FA392A}" destId="{3119B17E-081D-4444-9627-7355C7AC12B4}" srcOrd="4" destOrd="0" presId="urn:microsoft.com/office/officeart/2008/layout/BendingPictureCaptionList"/>
    <dgm:cxn modelId="{D68DBC36-5F40-4DEB-BE5C-F56A69226867}" type="presParOf" srcId="{3119B17E-081D-4444-9627-7355C7AC12B4}" destId="{9414CB80-601D-44D3-9464-2AC1D911944B}" srcOrd="0" destOrd="0" presId="urn:microsoft.com/office/officeart/2008/layout/BendingPictureCaptionList"/>
    <dgm:cxn modelId="{1D649E93-AF4B-49A5-AFA9-F451C78AF2BC}" type="presParOf" srcId="{3119B17E-081D-4444-9627-7355C7AC12B4}" destId="{0AA33F20-68C4-4EBC-87AC-1C0AA9A7B8CE}" srcOrd="1" destOrd="0" presId="urn:microsoft.com/office/officeart/2008/layout/BendingPictureCaptionList"/>
    <dgm:cxn modelId="{E93D2D4B-EAE3-4026-973A-7E8874115EDC}" type="presParOf" srcId="{56FE8BF9-9867-4E91-B66D-410FC7FA392A}" destId="{B400C941-7C14-4A13-872C-2238169CE2DB}" srcOrd="5" destOrd="0" presId="urn:microsoft.com/office/officeart/2008/layout/BendingPictureCaptionList"/>
    <dgm:cxn modelId="{7BA624F3-A983-4A04-AEB6-039F54EC6721}" type="presParOf" srcId="{56FE8BF9-9867-4E91-B66D-410FC7FA392A}" destId="{DA2C332B-4BF5-436D-B07D-A17E41A17C90}" srcOrd="6" destOrd="0" presId="urn:microsoft.com/office/officeart/2008/layout/BendingPictureCaptionList"/>
    <dgm:cxn modelId="{0918C401-08E2-4FD3-B7A5-63D45D265F1D}" type="presParOf" srcId="{DA2C332B-4BF5-436D-B07D-A17E41A17C90}" destId="{EB26020D-83F6-45A3-A08B-2B5BA196E7B8}" srcOrd="0" destOrd="0" presId="urn:microsoft.com/office/officeart/2008/layout/BendingPictureCaptionList"/>
    <dgm:cxn modelId="{18262CCC-B5DE-44E2-B9BB-86FC476458EC}" type="presParOf" srcId="{DA2C332B-4BF5-436D-B07D-A17E41A17C90}" destId="{5B61BE55-CB52-450C-A81A-4BDE4C7E8BA0}" srcOrd="1" destOrd="0" presId="urn:microsoft.com/office/officeart/2008/layout/BendingPictureCaptionList"/>
    <dgm:cxn modelId="{EC41AAB7-85DC-4813-BD65-51203A47D8C4}" type="presParOf" srcId="{56FE8BF9-9867-4E91-B66D-410FC7FA392A}" destId="{49FB5350-2C7B-4F1B-BF3B-5D6E67B11934}" srcOrd="7" destOrd="0" presId="urn:microsoft.com/office/officeart/2008/layout/BendingPictureCaptionList"/>
    <dgm:cxn modelId="{3D529A47-6BB6-4E77-9A8C-B7C00CD8373E}" type="presParOf" srcId="{56FE8BF9-9867-4E91-B66D-410FC7FA392A}" destId="{92E7DC14-B3FA-4982-BAA7-7FB887F84167}" srcOrd="8" destOrd="0" presId="urn:microsoft.com/office/officeart/2008/layout/BendingPictureCaptionList"/>
    <dgm:cxn modelId="{351820D2-0FE0-4E2E-8DF6-F50A41C527C0}" type="presParOf" srcId="{92E7DC14-B3FA-4982-BAA7-7FB887F84167}" destId="{41BBFF24-5269-4BB7-8EE7-DDAA4EE5FE81}" srcOrd="0" destOrd="0" presId="urn:microsoft.com/office/officeart/2008/layout/BendingPictureCaptionList"/>
    <dgm:cxn modelId="{049A9C2A-D2E9-40D0-B1C6-19C62CC982C0}" type="presParOf" srcId="{92E7DC14-B3FA-4982-BAA7-7FB887F84167}" destId="{746047A1-E561-4E9B-B0B7-DD460DA708A4}" srcOrd="1" destOrd="0" presId="urn:microsoft.com/office/officeart/2008/layout/BendingPictureCaptionList"/>
    <dgm:cxn modelId="{77147833-DB12-4AD2-9D95-6D4BF4364571}" type="presParOf" srcId="{56FE8BF9-9867-4E91-B66D-410FC7FA392A}" destId="{A7460CB7-7D54-4935-956E-8B2011DF3D7E}" srcOrd="9" destOrd="0" presId="urn:microsoft.com/office/officeart/2008/layout/BendingPictureCaptionList"/>
    <dgm:cxn modelId="{8ABF8FF3-5E8A-4191-96E3-663492303F46}" type="presParOf" srcId="{56FE8BF9-9867-4E91-B66D-410FC7FA392A}" destId="{8AB69124-FF6C-43AF-8240-EA210B51E158}" srcOrd="10" destOrd="0" presId="urn:microsoft.com/office/officeart/2008/layout/BendingPictureCaptionList"/>
    <dgm:cxn modelId="{212D5D6A-ADF1-47B1-AD11-5B6C5F251B3F}" type="presParOf" srcId="{8AB69124-FF6C-43AF-8240-EA210B51E158}" destId="{6776B960-AF98-4003-AECB-86AFE42C106D}" srcOrd="0" destOrd="0" presId="urn:microsoft.com/office/officeart/2008/layout/BendingPictureCaptionList"/>
    <dgm:cxn modelId="{0AB74BBB-85DC-40C3-B1FF-9BE0F54C37F3}" type="presParOf" srcId="{8AB69124-FF6C-43AF-8240-EA210B51E158}" destId="{A3EEDE02-3EB2-4339-8526-BCC6257F6C8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9DCF9F-514F-46F7-B2CA-DBAA1EE5C0F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302143-8FE5-446C-B98D-1C6051B07CB6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Extension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DD0440E8-955E-4BD1-8699-1F29A1DB9F43}" type="parTrans" cxnId="{14ABD07D-D27B-468F-8F3F-350312ECF5D4}">
      <dgm:prSet/>
      <dgm:spPr/>
      <dgm:t>
        <a:bodyPr/>
        <a:lstStyle/>
        <a:p>
          <a:endParaRPr lang="en-US"/>
        </a:p>
      </dgm:t>
    </dgm:pt>
    <dgm:pt modelId="{CFDBE91D-E5A9-4F9C-81F3-824CE6CFB8E6}" type="sibTrans" cxnId="{14ABD07D-D27B-468F-8F3F-350312ECF5D4}">
      <dgm:prSet/>
      <dgm:spPr/>
      <dgm:t>
        <a:bodyPr/>
        <a:lstStyle/>
        <a:p>
          <a:endParaRPr lang="en-US"/>
        </a:p>
      </dgm:t>
    </dgm:pt>
    <dgm:pt modelId="{78DDAB3E-67B1-45CC-8DF5-31EEBA848AE8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Irrigation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319918A9-CEFA-4809-BDE7-F55972911E33}" type="parTrans" cxnId="{A8C79622-9FC2-48CF-A851-8A985710E178}">
      <dgm:prSet/>
      <dgm:spPr/>
      <dgm:t>
        <a:bodyPr/>
        <a:lstStyle/>
        <a:p>
          <a:endParaRPr lang="en-US"/>
        </a:p>
      </dgm:t>
    </dgm:pt>
    <dgm:pt modelId="{33713F1D-0313-4E2F-8D81-8555C7932F77}" type="sibTrans" cxnId="{A8C79622-9FC2-48CF-A851-8A985710E178}">
      <dgm:prSet/>
      <dgm:spPr/>
      <dgm:t>
        <a:bodyPr/>
        <a:lstStyle/>
        <a:p>
          <a:endParaRPr lang="en-US"/>
        </a:p>
      </dgm:t>
    </dgm:pt>
    <dgm:pt modelId="{554D02E1-E85B-4D48-829C-537774C55F75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Seeds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8F8A41C8-5624-432E-8FF9-50420D4C932F}" type="parTrans" cxnId="{4BE313E8-9387-4FDD-9357-49A0275331E3}">
      <dgm:prSet/>
      <dgm:spPr/>
      <dgm:t>
        <a:bodyPr/>
        <a:lstStyle/>
        <a:p>
          <a:endParaRPr lang="en-US"/>
        </a:p>
      </dgm:t>
    </dgm:pt>
    <dgm:pt modelId="{499BF54C-D908-4E0E-8A70-DABE948F486D}" type="sibTrans" cxnId="{4BE313E8-9387-4FDD-9357-49A0275331E3}">
      <dgm:prSet/>
      <dgm:spPr/>
      <dgm:t>
        <a:bodyPr/>
        <a:lstStyle/>
        <a:p>
          <a:endParaRPr lang="en-US"/>
        </a:p>
      </dgm:t>
    </dgm:pt>
    <dgm:pt modelId="{F9A8F2EF-AB22-4E3C-855D-D84AD3244E02}">
      <dgm:prSet phldrT="[Text]"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Fertilizers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656B46AF-CB42-4A2C-B56A-58ACE713DE27}" type="parTrans" cxnId="{60800120-C121-4377-816F-DD56E2769A3C}">
      <dgm:prSet/>
      <dgm:spPr/>
      <dgm:t>
        <a:bodyPr/>
        <a:lstStyle/>
        <a:p>
          <a:endParaRPr lang="en-US"/>
        </a:p>
      </dgm:t>
    </dgm:pt>
    <dgm:pt modelId="{10168890-3827-49E4-9655-B787907E7F6F}" type="sibTrans" cxnId="{60800120-C121-4377-816F-DD56E2769A3C}">
      <dgm:prSet/>
      <dgm:spPr/>
      <dgm:t>
        <a:bodyPr/>
        <a:lstStyle/>
        <a:p>
          <a:endParaRPr lang="en-US"/>
        </a:p>
      </dgm:t>
    </dgm:pt>
    <dgm:pt modelId="{477A1F9F-89EE-4337-B8CF-71D9E0A04F61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Mechanization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9A50E0BF-CD36-4E93-A48E-5727BEE11D3F}" type="parTrans" cxnId="{B3278D14-3C6E-497F-8EB2-EFE636A36155}">
      <dgm:prSet/>
      <dgm:spPr/>
      <dgm:t>
        <a:bodyPr/>
        <a:lstStyle/>
        <a:p>
          <a:endParaRPr lang="en-US"/>
        </a:p>
      </dgm:t>
    </dgm:pt>
    <dgm:pt modelId="{6D5C9DE5-1AE5-41C2-B566-1D758416DC81}" type="sibTrans" cxnId="{B3278D14-3C6E-497F-8EB2-EFE636A36155}">
      <dgm:prSet/>
      <dgm:spPr/>
      <dgm:t>
        <a:bodyPr/>
        <a:lstStyle/>
        <a:p>
          <a:endParaRPr lang="en-US"/>
        </a:p>
      </dgm:t>
    </dgm:pt>
    <dgm:pt modelId="{CA5EE1EA-1D05-48E2-9294-536569B2DE7E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Loans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731DB787-924A-4538-9EEC-DA20B4800B26}" type="parTrans" cxnId="{4254B916-4D0A-4B0A-AB2D-116FF1E632B6}">
      <dgm:prSet/>
      <dgm:spPr/>
      <dgm:t>
        <a:bodyPr/>
        <a:lstStyle/>
        <a:p>
          <a:endParaRPr lang="en-US"/>
        </a:p>
      </dgm:t>
    </dgm:pt>
    <dgm:pt modelId="{3BF4BC61-9FB9-4AED-8A0D-B2F54D119F9A}" type="sibTrans" cxnId="{4254B916-4D0A-4B0A-AB2D-116FF1E632B6}">
      <dgm:prSet/>
      <dgm:spPr/>
      <dgm:t>
        <a:bodyPr/>
        <a:lstStyle/>
        <a:p>
          <a:endParaRPr lang="en-US"/>
        </a:p>
      </dgm:t>
    </dgm:pt>
    <dgm:pt modelId="{56FE8BF9-9867-4E91-B66D-410FC7FA392A}" type="pres">
      <dgm:prSet presAssocID="{BA9DCF9F-514F-46F7-B2CA-DBAA1EE5C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ED3C6-9FF4-4C3C-A05A-76D8C15392F1}" type="pres">
      <dgm:prSet presAssocID="{DF302143-8FE5-446C-B98D-1C6051B07CB6}" presName="composite" presStyleCnt="0"/>
      <dgm:spPr/>
      <dgm:t>
        <a:bodyPr/>
        <a:lstStyle/>
        <a:p>
          <a:endParaRPr lang="en-US"/>
        </a:p>
      </dgm:t>
    </dgm:pt>
    <dgm:pt modelId="{BD36EE56-72AB-4688-9C7F-D7940F216529}" type="pres">
      <dgm:prSet presAssocID="{DF302143-8FE5-446C-B98D-1C6051B07CB6}" presName="rect1" presStyleLbl="bgImgPlace1" presStyleIdx="0" presStyleCnt="6"/>
      <dgm:spPr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0A8521-374C-4D76-8C19-6FD6C623BEA6}" type="pres">
      <dgm:prSet presAssocID="{DF302143-8FE5-446C-B98D-1C6051B07CB6}" presName="wedgeRectCallout1" presStyleLbl="node1" presStyleIdx="0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39025-F94D-4450-B977-F5C6C6AF14CE}" type="pres">
      <dgm:prSet presAssocID="{CFDBE91D-E5A9-4F9C-81F3-824CE6CFB8E6}" presName="sibTrans" presStyleCnt="0"/>
      <dgm:spPr/>
      <dgm:t>
        <a:bodyPr/>
        <a:lstStyle/>
        <a:p>
          <a:endParaRPr lang="en-US"/>
        </a:p>
      </dgm:t>
    </dgm:pt>
    <dgm:pt modelId="{7B1781CE-1663-45D9-954F-7131F9181440}" type="pres">
      <dgm:prSet presAssocID="{554D02E1-E85B-4D48-829C-537774C55F75}" presName="composite" presStyleCnt="0"/>
      <dgm:spPr/>
      <dgm:t>
        <a:bodyPr/>
        <a:lstStyle/>
        <a:p>
          <a:endParaRPr lang="en-US"/>
        </a:p>
      </dgm:t>
    </dgm:pt>
    <dgm:pt modelId="{2EB0E3E2-A269-4C7D-8048-A0F23393225C}" type="pres">
      <dgm:prSet presAssocID="{554D02E1-E85B-4D48-829C-537774C55F75}" presName="rect1" presStyleLbl="bgImgPlace1" presStyleIdx="1" presStyleCnt="6"/>
      <dgm:spPr>
        <a:blipFill rotWithShape="1"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464B79-D58D-4955-84B7-0F72294BE9BF}" type="pres">
      <dgm:prSet presAssocID="{554D02E1-E85B-4D48-829C-537774C55F75}" presName="wedgeRectCallout1" presStyleLbl="node1" presStyleIdx="1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A5553A-E01A-438B-A6A1-415A2AE2B3C7}" type="pres">
      <dgm:prSet presAssocID="{499BF54C-D908-4E0E-8A70-DABE948F486D}" presName="sibTrans" presStyleCnt="0"/>
      <dgm:spPr/>
      <dgm:t>
        <a:bodyPr/>
        <a:lstStyle/>
        <a:p>
          <a:endParaRPr lang="en-US"/>
        </a:p>
      </dgm:t>
    </dgm:pt>
    <dgm:pt modelId="{3119B17E-081D-4444-9627-7355C7AC12B4}" type="pres">
      <dgm:prSet presAssocID="{F9A8F2EF-AB22-4E3C-855D-D84AD3244E02}" presName="composite" presStyleCnt="0"/>
      <dgm:spPr/>
      <dgm:t>
        <a:bodyPr/>
        <a:lstStyle/>
        <a:p>
          <a:endParaRPr lang="en-US"/>
        </a:p>
      </dgm:t>
    </dgm:pt>
    <dgm:pt modelId="{9414CB80-601D-44D3-9464-2AC1D911944B}" type="pres">
      <dgm:prSet presAssocID="{F9A8F2EF-AB22-4E3C-855D-D84AD3244E02}" presName="rect1" presStyleLbl="b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A33F20-68C4-4EBC-87AC-1C0AA9A7B8CE}" type="pres">
      <dgm:prSet presAssocID="{F9A8F2EF-AB22-4E3C-855D-D84AD3244E02}" presName="wedgeRectCallout1" presStyleLbl="node1" presStyleIdx="2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0C941-7C14-4A13-872C-2238169CE2DB}" type="pres">
      <dgm:prSet presAssocID="{10168890-3827-49E4-9655-B787907E7F6F}" presName="sibTrans" presStyleCnt="0"/>
      <dgm:spPr/>
      <dgm:t>
        <a:bodyPr/>
        <a:lstStyle/>
        <a:p>
          <a:endParaRPr lang="en-US"/>
        </a:p>
      </dgm:t>
    </dgm:pt>
    <dgm:pt modelId="{DA2C332B-4BF5-436D-B07D-A17E41A17C90}" type="pres">
      <dgm:prSet presAssocID="{477A1F9F-89EE-4337-B8CF-71D9E0A04F61}" presName="composite" presStyleCnt="0"/>
      <dgm:spPr/>
      <dgm:t>
        <a:bodyPr/>
        <a:lstStyle/>
        <a:p>
          <a:endParaRPr lang="en-US"/>
        </a:p>
      </dgm:t>
    </dgm:pt>
    <dgm:pt modelId="{EB26020D-83F6-45A3-A08B-2B5BA196E7B8}" type="pres">
      <dgm:prSet presAssocID="{477A1F9F-89EE-4337-B8CF-71D9E0A04F61}" presName="rect1" presStyleLbl="b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1BE55-CB52-450C-A81A-4BDE4C7E8BA0}" type="pres">
      <dgm:prSet presAssocID="{477A1F9F-89EE-4337-B8CF-71D9E0A04F61}" presName="wedgeRectCallout1" presStyleLbl="node1" presStyleIdx="3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B5350-2C7B-4F1B-BF3B-5D6E67B11934}" type="pres">
      <dgm:prSet presAssocID="{6D5C9DE5-1AE5-41C2-B566-1D758416DC81}" presName="sibTrans" presStyleCnt="0"/>
      <dgm:spPr/>
      <dgm:t>
        <a:bodyPr/>
        <a:lstStyle/>
        <a:p>
          <a:endParaRPr lang="en-US"/>
        </a:p>
      </dgm:t>
    </dgm:pt>
    <dgm:pt modelId="{92E7DC14-B3FA-4982-BAA7-7FB887F84167}" type="pres">
      <dgm:prSet presAssocID="{78DDAB3E-67B1-45CC-8DF5-31EEBA848AE8}" presName="composite" presStyleCnt="0"/>
      <dgm:spPr/>
      <dgm:t>
        <a:bodyPr/>
        <a:lstStyle/>
        <a:p>
          <a:endParaRPr lang="en-US"/>
        </a:p>
      </dgm:t>
    </dgm:pt>
    <dgm:pt modelId="{41BBFF24-5269-4BB7-8EE7-DDAA4EE5FE81}" type="pres">
      <dgm:prSet presAssocID="{78DDAB3E-67B1-45CC-8DF5-31EEBA848AE8}" presName="rect1" presStyleLbl="b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6047A1-E561-4E9B-B0B7-DD460DA708A4}" type="pres">
      <dgm:prSet presAssocID="{78DDAB3E-67B1-45CC-8DF5-31EEBA848AE8}" presName="wedgeRectCallout1" presStyleLbl="node1" presStyleIdx="4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60CB7-7D54-4935-956E-8B2011DF3D7E}" type="pres">
      <dgm:prSet presAssocID="{33713F1D-0313-4E2F-8D81-8555C7932F77}" presName="sibTrans" presStyleCnt="0"/>
      <dgm:spPr/>
      <dgm:t>
        <a:bodyPr/>
        <a:lstStyle/>
        <a:p>
          <a:endParaRPr lang="en-US"/>
        </a:p>
      </dgm:t>
    </dgm:pt>
    <dgm:pt modelId="{8AB69124-FF6C-43AF-8240-EA210B51E158}" type="pres">
      <dgm:prSet presAssocID="{CA5EE1EA-1D05-48E2-9294-536569B2DE7E}" presName="composite" presStyleCnt="0"/>
      <dgm:spPr/>
      <dgm:t>
        <a:bodyPr/>
        <a:lstStyle/>
        <a:p>
          <a:endParaRPr lang="en-US"/>
        </a:p>
      </dgm:t>
    </dgm:pt>
    <dgm:pt modelId="{6776B960-AF98-4003-AECB-86AFE42C106D}" type="pres">
      <dgm:prSet presAssocID="{CA5EE1EA-1D05-48E2-9294-536569B2DE7E}" presName="rect1" presStyleLbl="b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3EEDE02-3EB2-4339-8526-BCC6257F6C85}" type="pres">
      <dgm:prSet presAssocID="{CA5EE1EA-1D05-48E2-9294-536569B2DE7E}" presName="wedgeRectCallout1" presStyleLbl="node1" presStyleIdx="5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ABD07D-D27B-468F-8F3F-350312ECF5D4}" srcId="{BA9DCF9F-514F-46F7-B2CA-DBAA1EE5C0F8}" destId="{DF302143-8FE5-446C-B98D-1C6051B07CB6}" srcOrd="0" destOrd="0" parTransId="{DD0440E8-955E-4BD1-8699-1F29A1DB9F43}" sibTransId="{CFDBE91D-E5A9-4F9C-81F3-824CE6CFB8E6}"/>
    <dgm:cxn modelId="{3E9D3BAF-D5F2-419C-A0EB-2AE05925DBE2}" type="presOf" srcId="{BA9DCF9F-514F-46F7-B2CA-DBAA1EE5C0F8}" destId="{56FE8BF9-9867-4E91-B66D-410FC7FA392A}" srcOrd="0" destOrd="0" presId="urn:microsoft.com/office/officeart/2008/layout/BendingPictureCaptionList"/>
    <dgm:cxn modelId="{4BE313E8-9387-4FDD-9357-49A0275331E3}" srcId="{BA9DCF9F-514F-46F7-B2CA-DBAA1EE5C0F8}" destId="{554D02E1-E85B-4D48-829C-537774C55F75}" srcOrd="1" destOrd="0" parTransId="{8F8A41C8-5624-432E-8FF9-50420D4C932F}" sibTransId="{499BF54C-D908-4E0E-8A70-DABE948F486D}"/>
    <dgm:cxn modelId="{A8C79622-9FC2-48CF-A851-8A985710E178}" srcId="{BA9DCF9F-514F-46F7-B2CA-DBAA1EE5C0F8}" destId="{78DDAB3E-67B1-45CC-8DF5-31EEBA848AE8}" srcOrd="4" destOrd="0" parTransId="{319918A9-CEFA-4809-BDE7-F55972911E33}" sibTransId="{33713F1D-0313-4E2F-8D81-8555C7932F77}"/>
    <dgm:cxn modelId="{E9651768-822C-4F52-B439-A42E7F8DE3DA}" type="presOf" srcId="{78DDAB3E-67B1-45CC-8DF5-31EEBA848AE8}" destId="{746047A1-E561-4E9B-B0B7-DD460DA708A4}" srcOrd="0" destOrd="0" presId="urn:microsoft.com/office/officeart/2008/layout/BendingPictureCaptionList"/>
    <dgm:cxn modelId="{4254B916-4D0A-4B0A-AB2D-116FF1E632B6}" srcId="{BA9DCF9F-514F-46F7-B2CA-DBAA1EE5C0F8}" destId="{CA5EE1EA-1D05-48E2-9294-536569B2DE7E}" srcOrd="5" destOrd="0" parTransId="{731DB787-924A-4538-9EEC-DA20B4800B26}" sibTransId="{3BF4BC61-9FB9-4AED-8A0D-B2F54D119F9A}"/>
    <dgm:cxn modelId="{60800120-C121-4377-816F-DD56E2769A3C}" srcId="{BA9DCF9F-514F-46F7-B2CA-DBAA1EE5C0F8}" destId="{F9A8F2EF-AB22-4E3C-855D-D84AD3244E02}" srcOrd="2" destOrd="0" parTransId="{656B46AF-CB42-4A2C-B56A-58ACE713DE27}" sibTransId="{10168890-3827-49E4-9655-B787907E7F6F}"/>
    <dgm:cxn modelId="{5DDA80E7-EF01-4957-9D86-D4600888E8BC}" type="presOf" srcId="{CA5EE1EA-1D05-48E2-9294-536569B2DE7E}" destId="{A3EEDE02-3EB2-4339-8526-BCC6257F6C85}" srcOrd="0" destOrd="0" presId="urn:microsoft.com/office/officeart/2008/layout/BendingPictureCaptionList"/>
    <dgm:cxn modelId="{C63A7683-32B5-4D64-B177-43341B9F5168}" type="presOf" srcId="{477A1F9F-89EE-4337-B8CF-71D9E0A04F61}" destId="{5B61BE55-CB52-450C-A81A-4BDE4C7E8BA0}" srcOrd="0" destOrd="0" presId="urn:microsoft.com/office/officeart/2008/layout/BendingPictureCaptionList"/>
    <dgm:cxn modelId="{914BA584-E3AB-4DD5-8E22-A4B4AD6C9B12}" type="presOf" srcId="{F9A8F2EF-AB22-4E3C-855D-D84AD3244E02}" destId="{0AA33F20-68C4-4EBC-87AC-1C0AA9A7B8CE}" srcOrd="0" destOrd="0" presId="urn:microsoft.com/office/officeart/2008/layout/BendingPictureCaptionList"/>
    <dgm:cxn modelId="{5835282F-EC56-4E7D-8882-533724FD66AB}" type="presOf" srcId="{DF302143-8FE5-446C-B98D-1C6051B07CB6}" destId="{B60A8521-374C-4D76-8C19-6FD6C623BEA6}" srcOrd="0" destOrd="0" presId="urn:microsoft.com/office/officeart/2008/layout/BendingPictureCaptionList"/>
    <dgm:cxn modelId="{BBB9537D-7AC3-47D0-9A6C-0EA4630220EB}" type="presOf" srcId="{554D02E1-E85B-4D48-829C-537774C55F75}" destId="{96464B79-D58D-4955-84B7-0F72294BE9BF}" srcOrd="0" destOrd="0" presId="urn:microsoft.com/office/officeart/2008/layout/BendingPictureCaptionList"/>
    <dgm:cxn modelId="{B3278D14-3C6E-497F-8EB2-EFE636A36155}" srcId="{BA9DCF9F-514F-46F7-B2CA-DBAA1EE5C0F8}" destId="{477A1F9F-89EE-4337-B8CF-71D9E0A04F61}" srcOrd="3" destOrd="0" parTransId="{9A50E0BF-CD36-4E93-A48E-5727BEE11D3F}" sibTransId="{6D5C9DE5-1AE5-41C2-B566-1D758416DC81}"/>
    <dgm:cxn modelId="{B3F65C51-3DF2-4BFE-99C9-8B1269B5F4B2}" type="presParOf" srcId="{56FE8BF9-9867-4E91-B66D-410FC7FA392A}" destId="{A2FED3C6-9FF4-4C3C-A05A-76D8C15392F1}" srcOrd="0" destOrd="0" presId="urn:microsoft.com/office/officeart/2008/layout/BendingPictureCaptionList"/>
    <dgm:cxn modelId="{6833A9CE-523E-4A5D-9F01-BD844CCACA82}" type="presParOf" srcId="{A2FED3C6-9FF4-4C3C-A05A-76D8C15392F1}" destId="{BD36EE56-72AB-4688-9C7F-D7940F216529}" srcOrd="0" destOrd="0" presId="urn:microsoft.com/office/officeart/2008/layout/BendingPictureCaptionList"/>
    <dgm:cxn modelId="{CFC7C427-B692-40CA-BEBA-AC2A2488E800}" type="presParOf" srcId="{A2FED3C6-9FF4-4C3C-A05A-76D8C15392F1}" destId="{B60A8521-374C-4D76-8C19-6FD6C623BEA6}" srcOrd="1" destOrd="0" presId="urn:microsoft.com/office/officeart/2008/layout/BendingPictureCaptionList"/>
    <dgm:cxn modelId="{D8560948-D892-4C3E-8237-3AC37045F0BB}" type="presParOf" srcId="{56FE8BF9-9867-4E91-B66D-410FC7FA392A}" destId="{13D39025-F94D-4450-B977-F5C6C6AF14CE}" srcOrd="1" destOrd="0" presId="urn:microsoft.com/office/officeart/2008/layout/BendingPictureCaptionList"/>
    <dgm:cxn modelId="{9A9CFC21-B034-462F-8D6C-AA01942C62D9}" type="presParOf" srcId="{56FE8BF9-9867-4E91-B66D-410FC7FA392A}" destId="{7B1781CE-1663-45D9-954F-7131F9181440}" srcOrd="2" destOrd="0" presId="urn:microsoft.com/office/officeart/2008/layout/BendingPictureCaptionList"/>
    <dgm:cxn modelId="{EDCCED03-381D-4EF6-B524-922F13F10C8A}" type="presParOf" srcId="{7B1781CE-1663-45D9-954F-7131F9181440}" destId="{2EB0E3E2-A269-4C7D-8048-A0F23393225C}" srcOrd="0" destOrd="0" presId="urn:microsoft.com/office/officeart/2008/layout/BendingPictureCaptionList"/>
    <dgm:cxn modelId="{5711AD47-EC00-4357-AB20-806E6EC21624}" type="presParOf" srcId="{7B1781CE-1663-45D9-954F-7131F9181440}" destId="{96464B79-D58D-4955-84B7-0F72294BE9BF}" srcOrd="1" destOrd="0" presId="urn:microsoft.com/office/officeart/2008/layout/BendingPictureCaptionList"/>
    <dgm:cxn modelId="{DBB67773-5BD2-424E-9EFF-075CE69B08FE}" type="presParOf" srcId="{56FE8BF9-9867-4E91-B66D-410FC7FA392A}" destId="{50A5553A-E01A-438B-A6A1-415A2AE2B3C7}" srcOrd="3" destOrd="0" presId="urn:microsoft.com/office/officeart/2008/layout/BendingPictureCaptionList"/>
    <dgm:cxn modelId="{AD100995-305B-4D22-8AB1-A6E2B6DFD5A2}" type="presParOf" srcId="{56FE8BF9-9867-4E91-B66D-410FC7FA392A}" destId="{3119B17E-081D-4444-9627-7355C7AC12B4}" srcOrd="4" destOrd="0" presId="urn:microsoft.com/office/officeart/2008/layout/BendingPictureCaptionList"/>
    <dgm:cxn modelId="{E44C0192-5C3D-4543-BFC2-FD313290CE4B}" type="presParOf" srcId="{3119B17E-081D-4444-9627-7355C7AC12B4}" destId="{9414CB80-601D-44D3-9464-2AC1D911944B}" srcOrd="0" destOrd="0" presId="urn:microsoft.com/office/officeart/2008/layout/BendingPictureCaptionList"/>
    <dgm:cxn modelId="{3874CE8B-6DAA-48EB-AF6D-C7F95AFAB1AD}" type="presParOf" srcId="{3119B17E-081D-4444-9627-7355C7AC12B4}" destId="{0AA33F20-68C4-4EBC-87AC-1C0AA9A7B8CE}" srcOrd="1" destOrd="0" presId="urn:microsoft.com/office/officeart/2008/layout/BendingPictureCaptionList"/>
    <dgm:cxn modelId="{62ECBB40-86CE-4AC1-91AF-6E748E585383}" type="presParOf" srcId="{56FE8BF9-9867-4E91-B66D-410FC7FA392A}" destId="{B400C941-7C14-4A13-872C-2238169CE2DB}" srcOrd="5" destOrd="0" presId="urn:microsoft.com/office/officeart/2008/layout/BendingPictureCaptionList"/>
    <dgm:cxn modelId="{EDB86F15-D9B4-4964-A09B-03CB093B6667}" type="presParOf" srcId="{56FE8BF9-9867-4E91-B66D-410FC7FA392A}" destId="{DA2C332B-4BF5-436D-B07D-A17E41A17C90}" srcOrd="6" destOrd="0" presId="urn:microsoft.com/office/officeart/2008/layout/BendingPictureCaptionList"/>
    <dgm:cxn modelId="{5B0559D7-4143-430F-90B7-CA224EBB0464}" type="presParOf" srcId="{DA2C332B-4BF5-436D-B07D-A17E41A17C90}" destId="{EB26020D-83F6-45A3-A08B-2B5BA196E7B8}" srcOrd="0" destOrd="0" presId="urn:microsoft.com/office/officeart/2008/layout/BendingPictureCaptionList"/>
    <dgm:cxn modelId="{638C8D22-EC3B-4498-84E7-7B4A52C02289}" type="presParOf" srcId="{DA2C332B-4BF5-436D-B07D-A17E41A17C90}" destId="{5B61BE55-CB52-450C-A81A-4BDE4C7E8BA0}" srcOrd="1" destOrd="0" presId="urn:microsoft.com/office/officeart/2008/layout/BendingPictureCaptionList"/>
    <dgm:cxn modelId="{0C778A92-3094-43AD-8088-D5C3FF7268DE}" type="presParOf" srcId="{56FE8BF9-9867-4E91-B66D-410FC7FA392A}" destId="{49FB5350-2C7B-4F1B-BF3B-5D6E67B11934}" srcOrd="7" destOrd="0" presId="urn:microsoft.com/office/officeart/2008/layout/BendingPictureCaptionList"/>
    <dgm:cxn modelId="{23E6624F-AC44-480D-969B-0E49497AC3E8}" type="presParOf" srcId="{56FE8BF9-9867-4E91-B66D-410FC7FA392A}" destId="{92E7DC14-B3FA-4982-BAA7-7FB887F84167}" srcOrd="8" destOrd="0" presId="urn:microsoft.com/office/officeart/2008/layout/BendingPictureCaptionList"/>
    <dgm:cxn modelId="{225047B9-15A7-4C16-8C2C-54D36B3F6A58}" type="presParOf" srcId="{92E7DC14-B3FA-4982-BAA7-7FB887F84167}" destId="{41BBFF24-5269-4BB7-8EE7-DDAA4EE5FE81}" srcOrd="0" destOrd="0" presId="urn:microsoft.com/office/officeart/2008/layout/BendingPictureCaptionList"/>
    <dgm:cxn modelId="{000E1782-7387-4518-9B7F-4F650213F826}" type="presParOf" srcId="{92E7DC14-B3FA-4982-BAA7-7FB887F84167}" destId="{746047A1-E561-4E9B-B0B7-DD460DA708A4}" srcOrd="1" destOrd="0" presId="urn:microsoft.com/office/officeart/2008/layout/BendingPictureCaptionList"/>
    <dgm:cxn modelId="{579BB4B0-23B2-4298-8A40-1D6B9405F474}" type="presParOf" srcId="{56FE8BF9-9867-4E91-B66D-410FC7FA392A}" destId="{A7460CB7-7D54-4935-956E-8B2011DF3D7E}" srcOrd="9" destOrd="0" presId="urn:microsoft.com/office/officeart/2008/layout/BendingPictureCaptionList"/>
    <dgm:cxn modelId="{75D464E6-A40B-45F9-A655-E500AFDE6006}" type="presParOf" srcId="{56FE8BF9-9867-4E91-B66D-410FC7FA392A}" destId="{8AB69124-FF6C-43AF-8240-EA210B51E158}" srcOrd="10" destOrd="0" presId="urn:microsoft.com/office/officeart/2008/layout/BendingPictureCaptionList"/>
    <dgm:cxn modelId="{CD24646F-EA0C-4F8F-B81A-EE740FB9F5BE}" type="presParOf" srcId="{8AB69124-FF6C-43AF-8240-EA210B51E158}" destId="{6776B960-AF98-4003-AECB-86AFE42C106D}" srcOrd="0" destOrd="0" presId="urn:microsoft.com/office/officeart/2008/layout/BendingPictureCaptionList"/>
    <dgm:cxn modelId="{B0CDEBF0-05D4-4053-BBF5-AC2388035F97}" type="presParOf" srcId="{8AB69124-FF6C-43AF-8240-EA210B51E158}" destId="{A3EEDE02-3EB2-4339-8526-BCC6257F6C8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9DCF9F-514F-46F7-B2CA-DBAA1EE5C0F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302143-8FE5-446C-B98D-1C6051B07CB6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Extension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DD0440E8-955E-4BD1-8699-1F29A1DB9F43}" type="parTrans" cxnId="{14ABD07D-D27B-468F-8F3F-350312ECF5D4}">
      <dgm:prSet/>
      <dgm:spPr/>
      <dgm:t>
        <a:bodyPr/>
        <a:lstStyle/>
        <a:p>
          <a:endParaRPr lang="en-US"/>
        </a:p>
      </dgm:t>
    </dgm:pt>
    <dgm:pt modelId="{CFDBE91D-E5A9-4F9C-81F3-824CE6CFB8E6}" type="sibTrans" cxnId="{14ABD07D-D27B-468F-8F3F-350312ECF5D4}">
      <dgm:prSet/>
      <dgm:spPr/>
      <dgm:t>
        <a:bodyPr/>
        <a:lstStyle/>
        <a:p>
          <a:endParaRPr lang="en-US"/>
        </a:p>
      </dgm:t>
    </dgm:pt>
    <dgm:pt modelId="{78DDAB3E-67B1-45CC-8DF5-31EEBA848AE8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Irrigation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319918A9-CEFA-4809-BDE7-F55972911E33}" type="parTrans" cxnId="{A8C79622-9FC2-48CF-A851-8A985710E178}">
      <dgm:prSet/>
      <dgm:spPr/>
      <dgm:t>
        <a:bodyPr/>
        <a:lstStyle/>
        <a:p>
          <a:endParaRPr lang="en-US"/>
        </a:p>
      </dgm:t>
    </dgm:pt>
    <dgm:pt modelId="{33713F1D-0313-4E2F-8D81-8555C7932F77}" type="sibTrans" cxnId="{A8C79622-9FC2-48CF-A851-8A985710E178}">
      <dgm:prSet/>
      <dgm:spPr/>
      <dgm:t>
        <a:bodyPr/>
        <a:lstStyle/>
        <a:p>
          <a:endParaRPr lang="en-US"/>
        </a:p>
      </dgm:t>
    </dgm:pt>
    <dgm:pt modelId="{554D02E1-E85B-4D48-829C-537774C55F75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Seeds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8F8A41C8-5624-432E-8FF9-50420D4C932F}" type="parTrans" cxnId="{4BE313E8-9387-4FDD-9357-49A0275331E3}">
      <dgm:prSet/>
      <dgm:spPr/>
      <dgm:t>
        <a:bodyPr/>
        <a:lstStyle/>
        <a:p>
          <a:endParaRPr lang="en-US"/>
        </a:p>
      </dgm:t>
    </dgm:pt>
    <dgm:pt modelId="{499BF54C-D908-4E0E-8A70-DABE948F486D}" type="sibTrans" cxnId="{4BE313E8-9387-4FDD-9357-49A0275331E3}">
      <dgm:prSet/>
      <dgm:spPr/>
      <dgm:t>
        <a:bodyPr/>
        <a:lstStyle/>
        <a:p>
          <a:endParaRPr lang="en-US"/>
        </a:p>
      </dgm:t>
    </dgm:pt>
    <dgm:pt modelId="{F9A8F2EF-AB22-4E3C-855D-D84AD3244E02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Fertilizers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656B46AF-CB42-4A2C-B56A-58ACE713DE27}" type="parTrans" cxnId="{60800120-C121-4377-816F-DD56E2769A3C}">
      <dgm:prSet/>
      <dgm:spPr/>
      <dgm:t>
        <a:bodyPr/>
        <a:lstStyle/>
        <a:p>
          <a:endParaRPr lang="en-US"/>
        </a:p>
      </dgm:t>
    </dgm:pt>
    <dgm:pt modelId="{10168890-3827-49E4-9655-B787907E7F6F}" type="sibTrans" cxnId="{60800120-C121-4377-816F-DD56E2769A3C}">
      <dgm:prSet/>
      <dgm:spPr/>
      <dgm:t>
        <a:bodyPr/>
        <a:lstStyle/>
        <a:p>
          <a:endParaRPr lang="en-US"/>
        </a:p>
      </dgm:t>
    </dgm:pt>
    <dgm:pt modelId="{477A1F9F-89EE-4337-B8CF-71D9E0A04F61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Mechanization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9A50E0BF-CD36-4E93-A48E-5727BEE11D3F}" type="parTrans" cxnId="{B3278D14-3C6E-497F-8EB2-EFE636A36155}">
      <dgm:prSet/>
      <dgm:spPr/>
      <dgm:t>
        <a:bodyPr/>
        <a:lstStyle/>
        <a:p>
          <a:endParaRPr lang="en-US"/>
        </a:p>
      </dgm:t>
    </dgm:pt>
    <dgm:pt modelId="{6D5C9DE5-1AE5-41C2-B566-1D758416DC81}" type="sibTrans" cxnId="{B3278D14-3C6E-497F-8EB2-EFE636A36155}">
      <dgm:prSet/>
      <dgm:spPr/>
      <dgm:t>
        <a:bodyPr/>
        <a:lstStyle/>
        <a:p>
          <a:endParaRPr lang="en-US"/>
        </a:p>
      </dgm:t>
    </dgm:pt>
    <dgm:pt modelId="{CA5EE1EA-1D05-48E2-9294-536569B2DE7E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Loans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731DB787-924A-4538-9EEC-DA20B4800B26}" type="parTrans" cxnId="{4254B916-4D0A-4B0A-AB2D-116FF1E632B6}">
      <dgm:prSet/>
      <dgm:spPr/>
      <dgm:t>
        <a:bodyPr/>
        <a:lstStyle/>
        <a:p>
          <a:endParaRPr lang="en-US"/>
        </a:p>
      </dgm:t>
    </dgm:pt>
    <dgm:pt modelId="{3BF4BC61-9FB9-4AED-8A0D-B2F54D119F9A}" type="sibTrans" cxnId="{4254B916-4D0A-4B0A-AB2D-116FF1E632B6}">
      <dgm:prSet/>
      <dgm:spPr/>
      <dgm:t>
        <a:bodyPr/>
        <a:lstStyle/>
        <a:p>
          <a:endParaRPr lang="en-US"/>
        </a:p>
      </dgm:t>
    </dgm:pt>
    <dgm:pt modelId="{56FE8BF9-9867-4E91-B66D-410FC7FA392A}" type="pres">
      <dgm:prSet presAssocID="{BA9DCF9F-514F-46F7-B2CA-DBAA1EE5C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ED3C6-9FF4-4C3C-A05A-76D8C15392F1}" type="pres">
      <dgm:prSet presAssocID="{DF302143-8FE5-446C-B98D-1C6051B07CB6}" presName="composite" presStyleCnt="0"/>
      <dgm:spPr/>
    </dgm:pt>
    <dgm:pt modelId="{BD36EE56-72AB-4688-9C7F-D7940F216529}" type="pres">
      <dgm:prSet presAssocID="{DF302143-8FE5-446C-B98D-1C6051B07CB6}" presName="rect1" presStyleLbl="b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0A8521-374C-4D76-8C19-6FD6C623BEA6}" type="pres">
      <dgm:prSet presAssocID="{DF302143-8FE5-446C-B98D-1C6051B07CB6}" presName="wedgeRectCallout1" presStyleLbl="node1" presStyleIdx="0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39025-F94D-4450-B977-F5C6C6AF14CE}" type="pres">
      <dgm:prSet presAssocID="{CFDBE91D-E5A9-4F9C-81F3-824CE6CFB8E6}" presName="sibTrans" presStyleCnt="0"/>
      <dgm:spPr/>
    </dgm:pt>
    <dgm:pt modelId="{7B1781CE-1663-45D9-954F-7131F9181440}" type="pres">
      <dgm:prSet presAssocID="{554D02E1-E85B-4D48-829C-537774C55F75}" presName="composite" presStyleCnt="0"/>
      <dgm:spPr/>
    </dgm:pt>
    <dgm:pt modelId="{2EB0E3E2-A269-4C7D-8048-A0F23393225C}" type="pres">
      <dgm:prSet presAssocID="{554D02E1-E85B-4D48-829C-537774C55F75}" presName="rect1" presStyleLbl="b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464B79-D58D-4955-84B7-0F72294BE9BF}" type="pres">
      <dgm:prSet presAssocID="{554D02E1-E85B-4D48-829C-537774C55F75}" presName="wedgeRectCallout1" presStyleLbl="node1" presStyleIdx="1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A5553A-E01A-438B-A6A1-415A2AE2B3C7}" type="pres">
      <dgm:prSet presAssocID="{499BF54C-D908-4E0E-8A70-DABE948F486D}" presName="sibTrans" presStyleCnt="0"/>
      <dgm:spPr/>
    </dgm:pt>
    <dgm:pt modelId="{3119B17E-081D-4444-9627-7355C7AC12B4}" type="pres">
      <dgm:prSet presAssocID="{F9A8F2EF-AB22-4E3C-855D-D84AD3244E02}" presName="composite" presStyleCnt="0"/>
      <dgm:spPr/>
    </dgm:pt>
    <dgm:pt modelId="{9414CB80-601D-44D3-9464-2AC1D911944B}" type="pres">
      <dgm:prSet presAssocID="{F9A8F2EF-AB22-4E3C-855D-D84AD3244E02}" presName="rect1" presStyleLbl="b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A33F20-68C4-4EBC-87AC-1C0AA9A7B8CE}" type="pres">
      <dgm:prSet presAssocID="{F9A8F2EF-AB22-4E3C-855D-D84AD3244E02}" presName="wedgeRectCallout1" presStyleLbl="node1" presStyleIdx="2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0C941-7C14-4A13-872C-2238169CE2DB}" type="pres">
      <dgm:prSet presAssocID="{10168890-3827-49E4-9655-B787907E7F6F}" presName="sibTrans" presStyleCnt="0"/>
      <dgm:spPr/>
    </dgm:pt>
    <dgm:pt modelId="{DA2C332B-4BF5-436D-B07D-A17E41A17C90}" type="pres">
      <dgm:prSet presAssocID="{477A1F9F-89EE-4337-B8CF-71D9E0A04F61}" presName="composite" presStyleCnt="0"/>
      <dgm:spPr/>
    </dgm:pt>
    <dgm:pt modelId="{EB26020D-83F6-45A3-A08B-2B5BA196E7B8}" type="pres">
      <dgm:prSet presAssocID="{477A1F9F-89EE-4337-B8CF-71D9E0A04F61}" presName="rect1" presStyleLbl="b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B61BE55-CB52-450C-A81A-4BDE4C7E8BA0}" type="pres">
      <dgm:prSet presAssocID="{477A1F9F-89EE-4337-B8CF-71D9E0A04F61}" presName="wedgeRectCallout1" presStyleLbl="node1" presStyleIdx="3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B5350-2C7B-4F1B-BF3B-5D6E67B11934}" type="pres">
      <dgm:prSet presAssocID="{6D5C9DE5-1AE5-41C2-B566-1D758416DC81}" presName="sibTrans" presStyleCnt="0"/>
      <dgm:spPr/>
    </dgm:pt>
    <dgm:pt modelId="{92E7DC14-B3FA-4982-BAA7-7FB887F84167}" type="pres">
      <dgm:prSet presAssocID="{78DDAB3E-67B1-45CC-8DF5-31EEBA848AE8}" presName="composite" presStyleCnt="0"/>
      <dgm:spPr/>
    </dgm:pt>
    <dgm:pt modelId="{41BBFF24-5269-4BB7-8EE7-DDAA4EE5FE81}" type="pres">
      <dgm:prSet presAssocID="{78DDAB3E-67B1-45CC-8DF5-31EEBA848AE8}" presName="rect1" presStyleLbl="b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6047A1-E561-4E9B-B0B7-DD460DA708A4}" type="pres">
      <dgm:prSet presAssocID="{78DDAB3E-67B1-45CC-8DF5-31EEBA848AE8}" presName="wedgeRectCallout1" presStyleLbl="node1" presStyleIdx="4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60CB7-7D54-4935-956E-8B2011DF3D7E}" type="pres">
      <dgm:prSet presAssocID="{33713F1D-0313-4E2F-8D81-8555C7932F77}" presName="sibTrans" presStyleCnt="0"/>
      <dgm:spPr/>
    </dgm:pt>
    <dgm:pt modelId="{8AB69124-FF6C-43AF-8240-EA210B51E158}" type="pres">
      <dgm:prSet presAssocID="{CA5EE1EA-1D05-48E2-9294-536569B2DE7E}" presName="composite" presStyleCnt="0"/>
      <dgm:spPr/>
    </dgm:pt>
    <dgm:pt modelId="{6776B960-AF98-4003-AECB-86AFE42C106D}" type="pres">
      <dgm:prSet presAssocID="{CA5EE1EA-1D05-48E2-9294-536569B2DE7E}" presName="rect1" presStyleLbl="b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3EEDE02-3EB2-4339-8526-BCC6257F6C85}" type="pres">
      <dgm:prSet presAssocID="{CA5EE1EA-1D05-48E2-9294-536569B2DE7E}" presName="wedgeRectCallout1" presStyleLbl="node1" presStyleIdx="5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C79622-9FC2-48CF-A851-8A985710E178}" srcId="{BA9DCF9F-514F-46F7-B2CA-DBAA1EE5C0F8}" destId="{78DDAB3E-67B1-45CC-8DF5-31EEBA848AE8}" srcOrd="4" destOrd="0" parTransId="{319918A9-CEFA-4809-BDE7-F55972911E33}" sibTransId="{33713F1D-0313-4E2F-8D81-8555C7932F77}"/>
    <dgm:cxn modelId="{240CADA2-0B33-4B87-B742-F640F4D24E85}" type="presOf" srcId="{BA9DCF9F-514F-46F7-B2CA-DBAA1EE5C0F8}" destId="{56FE8BF9-9867-4E91-B66D-410FC7FA392A}" srcOrd="0" destOrd="0" presId="urn:microsoft.com/office/officeart/2008/layout/BendingPictureCaptionList"/>
    <dgm:cxn modelId="{6F9B8D7F-4285-43CC-942A-DF5E945B0672}" type="presOf" srcId="{477A1F9F-89EE-4337-B8CF-71D9E0A04F61}" destId="{5B61BE55-CB52-450C-A81A-4BDE4C7E8BA0}" srcOrd="0" destOrd="0" presId="urn:microsoft.com/office/officeart/2008/layout/BendingPictureCaptionList"/>
    <dgm:cxn modelId="{B3278D14-3C6E-497F-8EB2-EFE636A36155}" srcId="{BA9DCF9F-514F-46F7-B2CA-DBAA1EE5C0F8}" destId="{477A1F9F-89EE-4337-B8CF-71D9E0A04F61}" srcOrd="3" destOrd="0" parTransId="{9A50E0BF-CD36-4E93-A48E-5727BEE11D3F}" sibTransId="{6D5C9DE5-1AE5-41C2-B566-1D758416DC81}"/>
    <dgm:cxn modelId="{952BEBD5-5E40-44F9-8EBC-63FEB7935D49}" type="presOf" srcId="{F9A8F2EF-AB22-4E3C-855D-D84AD3244E02}" destId="{0AA33F20-68C4-4EBC-87AC-1C0AA9A7B8CE}" srcOrd="0" destOrd="0" presId="urn:microsoft.com/office/officeart/2008/layout/BendingPictureCaptionList"/>
    <dgm:cxn modelId="{BB14828E-2C20-40D9-89F7-57E04DE2C0DF}" type="presOf" srcId="{78DDAB3E-67B1-45CC-8DF5-31EEBA848AE8}" destId="{746047A1-E561-4E9B-B0B7-DD460DA708A4}" srcOrd="0" destOrd="0" presId="urn:microsoft.com/office/officeart/2008/layout/BendingPictureCaptionList"/>
    <dgm:cxn modelId="{14ABD07D-D27B-468F-8F3F-350312ECF5D4}" srcId="{BA9DCF9F-514F-46F7-B2CA-DBAA1EE5C0F8}" destId="{DF302143-8FE5-446C-B98D-1C6051B07CB6}" srcOrd="0" destOrd="0" parTransId="{DD0440E8-955E-4BD1-8699-1F29A1DB9F43}" sibTransId="{CFDBE91D-E5A9-4F9C-81F3-824CE6CFB8E6}"/>
    <dgm:cxn modelId="{4254B916-4D0A-4B0A-AB2D-116FF1E632B6}" srcId="{BA9DCF9F-514F-46F7-B2CA-DBAA1EE5C0F8}" destId="{CA5EE1EA-1D05-48E2-9294-536569B2DE7E}" srcOrd="5" destOrd="0" parTransId="{731DB787-924A-4538-9EEC-DA20B4800B26}" sibTransId="{3BF4BC61-9FB9-4AED-8A0D-B2F54D119F9A}"/>
    <dgm:cxn modelId="{E6F12110-89E3-47DA-8F0B-0CB4F65D52FA}" type="presOf" srcId="{DF302143-8FE5-446C-B98D-1C6051B07CB6}" destId="{B60A8521-374C-4D76-8C19-6FD6C623BEA6}" srcOrd="0" destOrd="0" presId="urn:microsoft.com/office/officeart/2008/layout/BendingPictureCaptionList"/>
    <dgm:cxn modelId="{4BE313E8-9387-4FDD-9357-49A0275331E3}" srcId="{BA9DCF9F-514F-46F7-B2CA-DBAA1EE5C0F8}" destId="{554D02E1-E85B-4D48-829C-537774C55F75}" srcOrd="1" destOrd="0" parTransId="{8F8A41C8-5624-432E-8FF9-50420D4C932F}" sibTransId="{499BF54C-D908-4E0E-8A70-DABE948F486D}"/>
    <dgm:cxn modelId="{D3B9824C-C7F4-414F-857F-328A5D6898F9}" type="presOf" srcId="{CA5EE1EA-1D05-48E2-9294-536569B2DE7E}" destId="{A3EEDE02-3EB2-4339-8526-BCC6257F6C85}" srcOrd="0" destOrd="0" presId="urn:microsoft.com/office/officeart/2008/layout/BendingPictureCaptionList"/>
    <dgm:cxn modelId="{60800120-C121-4377-816F-DD56E2769A3C}" srcId="{BA9DCF9F-514F-46F7-B2CA-DBAA1EE5C0F8}" destId="{F9A8F2EF-AB22-4E3C-855D-D84AD3244E02}" srcOrd="2" destOrd="0" parTransId="{656B46AF-CB42-4A2C-B56A-58ACE713DE27}" sibTransId="{10168890-3827-49E4-9655-B787907E7F6F}"/>
    <dgm:cxn modelId="{1508BDFE-4E97-4CE9-971B-EF3DE49258F3}" type="presOf" srcId="{554D02E1-E85B-4D48-829C-537774C55F75}" destId="{96464B79-D58D-4955-84B7-0F72294BE9BF}" srcOrd="0" destOrd="0" presId="urn:microsoft.com/office/officeart/2008/layout/BendingPictureCaptionList"/>
    <dgm:cxn modelId="{FFDC5D20-8DEA-49FC-8DAE-E4BA51643B99}" type="presParOf" srcId="{56FE8BF9-9867-4E91-B66D-410FC7FA392A}" destId="{A2FED3C6-9FF4-4C3C-A05A-76D8C15392F1}" srcOrd="0" destOrd="0" presId="urn:microsoft.com/office/officeart/2008/layout/BendingPictureCaptionList"/>
    <dgm:cxn modelId="{4CCC51BB-CF74-4F9B-AC1E-8FF76768B48F}" type="presParOf" srcId="{A2FED3C6-9FF4-4C3C-A05A-76D8C15392F1}" destId="{BD36EE56-72AB-4688-9C7F-D7940F216529}" srcOrd="0" destOrd="0" presId="urn:microsoft.com/office/officeart/2008/layout/BendingPictureCaptionList"/>
    <dgm:cxn modelId="{B4C787BD-1B4E-40C0-83C6-93F983AFACE6}" type="presParOf" srcId="{A2FED3C6-9FF4-4C3C-A05A-76D8C15392F1}" destId="{B60A8521-374C-4D76-8C19-6FD6C623BEA6}" srcOrd="1" destOrd="0" presId="urn:microsoft.com/office/officeart/2008/layout/BendingPictureCaptionList"/>
    <dgm:cxn modelId="{C6C1BE9B-160C-403D-BC61-D0F61D717937}" type="presParOf" srcId="{56FE8BF9-9867-4E91-B66D-410FC7FA392A}" destId="{13D39025-F94D-4450-B977-F5C6C6AF14CE}" srcOrd="1" destOrd="0" presId="urn:microsoft.com/office/officeart/2008/layout/BendingPictureCaptionList"/>
    <dgm:cxn modelId="{699EDDF4-AC9B-4C42-B7D7-12E9A325D174}" type="presParOf" srcId="{56FE8BF9-9867-4E91-B66D-410FC7FA392A}" destId="{7B1781CE-1663-45D9-954F-7131F9181440}" srcOrd="2" destOrd="0" presId="urn:microsoft.com/office/officeart/2008/layout/BendingPictureCaptionList"/>
    <dgm:cxn modelId="{7735438A-EA9F-41D2-8B48-268230D3FCA0}" type="presParOf" srcId="{7B1781CE-1663-45D9-954F-7131F9181440}" destId="{2EB0E3E2-A269-4C7D-8048-A0F23393225C}" srcOrd="0" destOrd="0" presId="urn:microsoft.com/office/officeart/2008/layout/BendingPictureCaptionList"/>
    <dgm:cxn modelId="{691F014D-0E78-4FB2-8C93-2038D034BB77}" type="presParOf" srcId="{7B1781CE-1663-45D9-954F-7131F9181440}" destId="{96464B79-D58D-4955-84B7-0F72294BE9BF}" srcOrd="1" destOrd="0" presId="urn:microsoft.com/office/officeart/2008/layout/BendingPictureCaptionList"/>
    <dgm:cxn modelId="{3E425E03-A807-4663-903D-C329508CA132}" type="presParOf" srcId="{56FE8BF9-9867-4E91-B66D-410FC7FA392A}" destId="{50A5553A-E01A-438B-A6A1-415A2AE2B3C7}" srcOrd="3" destOrd="0" presId="urn:microsoft.com/office/officeart/2008/layout/BendingPictureCaptionList"/>
    <dgm:cxn modelId="{D60A5D67-A59F-4544-B944-70B38F31F09F}" type="presParOf" srcId="{56FE8BF9-9867-4E91-B66D-410FC7FA392A}" destId="{3119B17E-081D-4444-9627-7355C7AC12B4}" srcOrd="4" destOrd="0" presId="urn:microsoft.com/office/officeart/2008/layout/BendingPictureCaptionList"/>
    <dgm:cxn modelId="{6E3E89E2-4980-43F9-9AFC-591227836138}" type="presParOf" srcId="{3119B17E-081D-4444-9627-7355C7AC12B4}" destId="{9414CB80-601D-44D3-9464-2AC1D911944B}" srcOrd="0" destOrd="0" presId="urn:microsoft.com/office/officeart/2008/layout/BendingPictureCaptionList"/>
    <dgm:cxn modelId="{DE54A14C-9C30-4BD9-A65A-7BD146B9D8CD}" type="presParOf" srcId="{3119B17E-081D-4444-9627-7355C7AC12B4}" destId="{0AA33F20-68C4-4EBC-87AC-1C0AA9A7B8CE}" srcOrd="1" destOrd="0" presId="urn:microsoft.com/office/officeart/2008/layout/BendingPictureCaptionList"/>
    <dgm:cxn modelId="{EC2FA485-F662-454B-AF15-A0A8EA364E11}" type="presParOf" srcId="{56FE8BF9-9867-4E91-B66D-410FC7FA392A}" destId="{B400C941-7C14-4A13-872C-2238169CE2DB}" srcOrd="5" destOrd="0" presId="urn:microsoft.com/office/officeart/2008/layout/BendingPictureCaptionList"/>
    <dgm:cxn modelId="{846130BE-3A01-4A04-B9F2-F92F0DC8E3BD}" type="presParOf" srcId="{56FE8BF9-9867-4E91-B66D-410FC7FA392A}" destId="{DA2C332B-4BF5-436D-B07D-A17E41A17C90}" srcOrd="6" destOrd="0" presId="urn:microsoft.com/office/officeart/2008/layout/BendingPictureCaptionList"/>
    <dgm:cxn modelId="{869CD617-B768-41CE-A134-5013788B6A45}" type="presParOf" srcId="{DA2C332B-4BF5-436D-B07D-A17E41A17C90}" destId="{EB26020D-83F6-45A3-A08B-2B5BA196E7B8}" srcOrd="0" destOrd="0" presId="urn:microsoft.com/office/officeart/2008/layout/BendingPictureCaptionList"/>
    <dgm:cxn modelId="{5850499D-4776-414B-BB83-0F5EC3D90F8B}" type="presParOf" srcId="{DA2C332B-4BF5-436D-B07D-A17E41A17C90}" destId="{5B61BE55-CB52-450C-A81A-4BDE4C7E8BA0}" srcOrd="1" destOrd="0" presId="urn:microsoft.com/office/officeart/2008/layout/BendingPictureCaptionList"/>
    <dgm:cxn modelId="{876EA156-477A-41C1-B68C-D777055C8C58}" type="presParOf" srcId="{56FE8BF9-9867-4E91-B66D-410FC7FA392A}" destId="{49FB5350-2C7B-4F1B-BF3B-5D6E67B11934}" srcOrd="7" destOrd="0" presId="urn:microsoft.com/office/officeart/2008/layout/BendingPictureCaptionList"/>
    <dgm:cxn modelId="{6CCCEAAD-DFC8-403E-81E6-3A6C94C4EDDD}" type="presParOf" srcId="{56FE8BF9-9867-4E91-B66D-410FC7FA392A}" destId="{92E7DC14-B3FA-4982-BAA7-7FB887F84167}" srcOrd="8" destOrd="0" presId="urn:microsoft.com/office/officeart/2008/layout/BendingPictureCaptionList"/>
    <dgm:cxn modelId="{BF1E77A2-4CF6-4097-A895-A674869502A5}" type="presParOf" srcId="{92E7DC14-B3FA-4982-BAA7-7FB887F84167}" destId="{41BBFF24-5269-4BB7-8EE7-DDAA4EE5FE81}" srcOrd="0" destOrd="0" presId="urn:microsoft.com/office/officeart/2008/layout/BendingPictureCaptionList"/>
    <dgm:cxn modelId="{78AA15D1-B366-4CED-B90B-4719DA97E268}" type="presParOf" srcId="{92E7DC14-B3FA-4982-BAA7-7FB887F84167}" destId="{746047A1-E561-4E9B-B0B7-DD460DA708A4}" srcOrd="1" destOrd="0" presId="urn:microsoft.com/office/officeart/2008/layout/BendingPictureCaptionList"/>
    <dgm:cxn modelId="{8AD64D56-C1AB-4BC7-AD2D-AA2E64A6AB43}" type="presParOf" srcId="{56FE8BF9-9867-4E91-B66D-410FC7FA392A}" destId="{A7460CB7-7D54-4935-956E-8B2011DF3D7E}" srcOrd="9" destOrd="0" presId="urn:microsoft.com/office/officeart/2008/layout/BendingPictureCaptionList"/>
    <dgm:cxn modelId="{290AC1B5-8BCC-492D-A49D-37BBA38FC3E3}" type="presParOf" srcId="{56FE8BF9-9867-4E91-B66D-410FC7FA392A}" destId="{8AB69124-FF6C-43AF-8240-EA210B51E158}" srcOrd="10" destOrd="0" presId="urn:microsoft.com/office/officeart/2008/layout/BendingPictureCaptionList"/>
    <dgm:cxn modelId="{AAA12558-0773-4154-A9EA-21137D4500D3}" type="presParOf" srcId="{8AB69124-FF6C-43AF-8240-EA210B51E158}" destId="{6776B960-AF98-4003-AECB-86AFE42C106D}" srcOrd="0" destOrd="0" presId="urn:microsoft.com/office/officeart/2008/layout/BendingPictureCaptionList"/>
    <dgm:cxn modelId="{75DA2717-F486-468E-AA70-70D70C29BBC0}" type="presParOf" srcId="{8AB69124-FF6C-43AF-8240-EA210B51E158}" destId="{A3EEDE02-3EB2-4339-8526-BCC6257F6C8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9DCF9F-514F-46F7-B2CA-DBAA1EE5C0F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302143-8FE5-446C-B98D-1C6051B07CB6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Extension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DD0440E8-955E-4BD1-8699-1F29A1DB9F43}" type="parTrans" cxnId="{14ABD07D-D27B-468F-8F3F-350312ECF5D4}">
      <dgm:prSet/>
      <dgm:spPr/>
      <dgm:t>
        <a:bodyPr/>
        <a:lstStyle/>
        <a:p>
          <a:endParaRPr lang="en-US"/>
        </a:p>
      </dgm:t>
    </dgm:pt>
    <dgm:pt modelId="{CFDBE91D-E5A9-4F9C-81F3-824CE6CFB8E6}" type="sibTrans" cxnId="{14ABD07D-D27B-468F-8F3F-350312ECF5D4}">
      <dgm:prSet/>
      <dgm:spPr/>
      <dgm:t>
        <a:bodyPr/>
        <a:lstStyle/>
        <a:p>
          <a:endParaRPr lang="en-US"/>
        </a:p>
      </dgm:t>
    </dgm:pt>
    <dgm:pt modelId="{78DDAB3E-67B1-45CC-8DF5-31EEBA848AE8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Irrigation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319918A9-CEFA-4809-BDE7-F55972911E33}" type="parTrans" cxnId="{A8C79622-9FC2-48CF-A851-8A985710E178}">
      <dgm:prSet/>
      <dgm:spPr/>
      <dgm:t>
        <a:bodyPr/>
        <a:lstStyle/>
        <a:p>
          <a:endParaRPr lang="en-US"/>
        </a:p>
      </dgm:t>
    </dgm:pt>
    <dgm:pt modelId="{33713F1D-0313-4E2F-8D81-8555C7932F77}" type="sibTrans" cxnId="{A8C79622-9FC2-48CF-A851-8A985710E178}">
      <dgm:prSet/>
      <dgm:spPr/>
      <dgm:t>
        <a:bodyPr/>
        <a:lstStyle/>
        <a:p>
          <a:endParaRPr lang="en-US"/>
        </a:p>
      </dgm:t>
    </dgm:pt>
    <dgm:pt modelId="{554D02E1-E85B-4D48-829C-537774C55F75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Seeds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8F8A41C8-5624-432E-8FF9-50420D4C932F}" type="parTrans" cxnId="{4BE313E8-9387-4FDD-9357-49A0275331E3}">
      <dgm:prSet/>
      <dgm:spPr/>
      <dgm:t>
        <a:bodyPr/>
        <a:lstStyle/>
        <a:p>
          <a:endParaRPr lang="en-US"/>
        </a:p>
      </dgm:t>
    </dgm:pt>
    <dgm:pt modelId="{499BF54C-D908-4E0E-8A70-DABE948F486D}" type="sibTrans" cxnId="{4BE313E8-9387-4FDD-9357-49A0275331E3}">
      <dgm:prSet/>
      <dgm:spPr/>
      <dgm:t>
        <a:bodyPr/>
        <a:lstStyle/>
        <a:p>
          <a:endParaRPr lang="en-US"/>
        </a:p>
      </dgm:t>
    </dgm:pt>
    <dgm:pt modelId="{F9A8F2EF-AB22-4E3C-855D-D84AD3244E02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Fertilizers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656B46AF-CB42-4A2C-B56A-58ACE713DE27}" type="parTrans" cxnId="{60800120-C121-4377-816F-DD56E2769A3C}">
      <dgm:prSet/>
      <dgm:spPr/>
      <dgm:t>
        <a:bodyPr/>
        <a:lstStyle/>
        <a:p>
          <a:endParaRPr lang="en-US"/>
        </a:p>
      </dgm:t>
    </dgm:pt>
    <dgm:pt modelId="{10168890-3827-49E4-9655-B787907E7F6F}" type="sibTrans" cxnId="{60800120-C121-4377-816F-DD56E2769A3C}">
      <dgm:prSet/>
      <dgm:spPr/>
      <dgm:t>
        <a:bodyPr/>
        <a:lstStyle/>
        <a:p>
          <a:endParaRPr lang="en-US"/>
        </a:p>
      </dgm:t>
    </dgm:pt>
    <dgm:pt modelId="{477A1F9F-89EE-4337-B8CF-71D9E0A04F61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Mechanization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9A50E0BF-CD36-4E93-A48E-5727BEE11D3F}" type="parTrans" cxnId="{B3278D14-3C6E-497F-8EB2-EFE636A36155}">
      <dgm:prSet/>
      <dgm:spPr/>
      <dgm:t>
        <a:bodyPr/>
        <a:lstStyle/>
        <a:p>
          <a:endParaRPr lang="en-US"/>
        </a:p>
      </dgm:t>
    </dgm:pt>
    <dgm:pt modelId="{6D5C9DE5-1AE5-41C2-B566-1D758416DC81}" type="sibTrans" cxnId="{B3278D14-3C6E-497F-8EB2-EFE636A36155}">
      <dgm:prSet/>
      <dgm:spPr/>
      <dgm:t>
        <a:bodyPr/>
        <a:lstStyle/>
        <a:p>
          <a:endParaRPr lang="en-US"/>
        </a:p>
      </dgm:t>
    </dgm:pt>
    <dgm:pt modelId="{CA5EE1EA-1D05-48E2-9294-536569B2DE7E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Loans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731DB787-924A-4538-9EEC-DA20B4800B26}" type="parTrans" cxnId="{4254B916-4D0A-4B0A-AB2D-116FF1E632B6}">
      <dgm:prSet/>
      <dgm:spPr/>
      <dgm:t>
        <a:bodyPr/>
        <a:lstStyle/>
        <a:p>
          <a:endParaRPr lang="en-US"/>
        </a:p>
      </dgm:t>
    </dgm:pt>
    <dgm:pt modelId="{3BF4BC61-9FB9-4AED-8A0D-B2F54D119F9A}" type="sibTrans" cxnId="{4254B916-4D0A-4B0A-AB2D-116FF1E632B6}">
      <dgm:prSet/>
      <dgm:spPr/>
      <dgm:t>
        <a:bodyPr/>
        <a:lstStyle/>
        <a:p>
          <a:endParaRPr lang="en-US"/>
        </a:p>
      </dgm:t>
    </dgm:pt>
    <dgm:pt modelId="{56FE8BF9-9867-4E91-B66D-410FC7FA392A}" type="pres">
      <dgm:prSet presAssocID="{BA9DCF9F-514F-46F7-B2CA-DBAA1EE5C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ED3C6-9FF4-4C3C-A05A-76D8C15392F1}" type="pres">
      <dgm:prSet presAssocID="{DF302143-8FE5-446C-B98D-1C6051B07CB6}" presName="composite" presStyleCnt="0"/>
      <dgm:spPr/>
    </dgm:pt>
    <dgm:pt modelId="{BD36EE56-72AB-4688-9C7F-D7940F216529}" type="pres">
      <dgm:prSet presAssocID="{DF302143-8FE5-446C-B98D-1C6051B07CB6}" presName="rect1" presStyleLbl="b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0A8521-374C-4D76-8C19-6FD6C623BEA6}" type="pres">
      <dgm:prSet presAssocID="{DF302143-8FE5-446C-B98D-1C6051B07CB6}" presName="wedgeRectCallout1" presStyleLbl="node1" presStyleIdx="0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39025-F94D-4450-B977-F5C6C6AF14CE}" type="pres">
      <dgm:prSet presAssocID="{CFDBE91D-E5A9-4F9C-81F3-824CE6CFB8E6}" presName="sibTrans" presStyleCnt="0"/>
      <dgm:spPr/>
    </dgm:pt>
    <dgm:pt modelId="{7B1781CE-1663-45D9-954F-7131F9181440}" type="pres">
      <dgm:prSet presAssocID="{554D02E1-E85B-4D48-829C-537774C55F75}" presName="composite" presStyleCnt="0"/>
      <dgm:spPr/>
    </dgm:pt>
    <dgm:pt modelId="{2EB0E3E2-A269-4C7D-8048-A0F23393225C}" type="pres">
      <dgm:prSet presAssocID="{554D02E1-E85B-4D48-829C-537774C55F75}" presName="rect1" presStyleLbl="b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464B79-D58D-4955-84B7-0F72294BE9BF}" type="pres">
      <dgm:prSet presAssocID="{554D02E1-E85B-4D48-829C-537774C55F75}" presName="wedgeRectCallout1" presStyleLbl="node1" presStyleIdx="1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A5553A-E01A-438B-A6A1-415A2AE2B3C7}" type="pres">
      <dgm:prSet presAssocID="{499BF54C-D908-4E0E-8A70-DABE948F486D}" presName="sibTrans" presStyleCnt="0"/>
      <dgm:spPr/>
    </dgm:pt>
    <dgm:pt modelId="{3119B17E-081D-4444-9627-7355C7AC12B4}" type="pres">
      <dgm:prSet presAssocID="{F9A8F2EF-AB22-4E3C-855D-D84AD3244E02}" presName="composite" presStyleCnt="0"/>
      <dgm:spPr/>
    </dgm:pt>
    <dgm:pt modelId="{9414CB80-601D-44D3-9464-2AC1D911944B}" type="pres">
      <dgm:prSet presAssocID="{F9A8F2EF-AB22-4E3C-855D-D84AD3244E02}" presName="rect1" presStyleLbl="b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A33F20-68C4-4EBC-87AC-1C0AA9A7B8CE}" type="pres">
      <dgm:prSet presAssocID="{F9A8F2EF-AB22-4E3C-855D-D84AD3244E02}" presName="wedgeRectCallout1" presStyleLbl="node1" presStyleIdx="2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0C941-7C14-4A13-872C-2238169CE2DB}" type="pres">
      <dgm:prSet presAssocID="{10168890-3827-49E4-9655-B787907E7F6F}" presName="sibTrans" presStyleCnt="0"/>
      <dgm:spPr/>
    </dgm:pt>
    <dgm:pt modelId="{DA2C332B-4BF5-436D-B07D-A17E41A17C90}" type="pres">
      <dgm:prSet presAssocID="{477A1F9F-89EE-4337-B8CF-71D9E0A04F61}" presName="composite" presStyleCnt="0"/>
      <dgm:spPr/>
    </dgm:pt>
    <dgm:pt modelId="{EB26020D-83F6-45A3-A08B-2B5BA196E7B8}" type="pres">
      <dgm:prSet presAssocID="{477A1F9F-89EE-4337-B8CF-71D9E0A04F61}" presName="rect1" presStyleLbl="b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B61BE55-CB52-450C-A81A-4BDE4C7E8BA0}" type="pres">
      <dgm:prSet presAssocID="{477A1F9F-89EE-4337-B8CF-71D9E0A04F61}" presName="wedgeRectCallout1" presStyleLbl="node1" presStyleIdx="3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B5350-2C7B-4F1B-BF3B-5D6E67B11934}" type="pres">
      <dgm:prSet presAssocID="{6D5C9DE5-1AE5-41C2-B566-1D758416DC81}" presName="sibTrans" presStyleCnt="0"/>
      <dgm:spPr/>
    </dgm:pt>
    <dgm:pt modelId="{92E7DC14-B3FA-4982-BAA7-7FB887F84167}" type="pres">
      <dgm:prSet presAssocID="{78DDAB3E-67B1-45CC-8DF5-31EEBA848AE8}" presName="composite" presStyleCnt="0"/>
      <dgm:spPr/>
    </dgm:pt>
    <dgm:pt modelId="{41BBFF24-5269-4BB7-8EE7-DDAA4EE5FE81}" type="pres">
      <dgm:prSet presAssocID="{78DDAB3E-67B1-45CC-8DF5-31EEBA848AE8}" presName="rect1" presStyleLbl="b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6047A1-E561-4E9B-B0B7-DD460DA708A4}" type="pres">
      <dgm:prSet presAssocID="{78DDAB3E-67B1-45CC-8DF5-31EEBA848AE8}" presName="wedgeRectCallout1" presStyleLbl="node1" presStyleIdx="4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60CB7-7D54-4935-956E-8B2011DF3D7E}" type="pres">
      <dgm:prSet presAssocID="{33713F1D-0313-4E2F-8D81-8555C7932F77}" presName="sibTrans" presStyleCnt="0"/>
      <dgm:spPr/>
    </dgm:pt>
    <dgm:pt modelId="{8AB69124-FF6C-43AF-8240-EA210B51E158}" type="pres">
      <dgm:prSet presAssocID="{CA5EE1EA-1D05-48E2-9294-536569B2DE7E}" presName="composite" presStyleCnt="0"/>
      <dgm:spPr/>
    </dgm:pt>
    <dgm:pt modelId="{6776B960-AF98-4003-AECB-86AFE42C106D}" type="pres">
      <dgm:prSet presAssocID="{CA5EE1EA-1D05-48E2-9294-536569B2DE7E}" presName="rect1" presStyleLbl="b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3EEDE02-3EB2-4339-8526-BCC6257F6C85}" type="pres">
      <dgm:prSet presAssocID="{CA5EE1EA-1D05-48E2-9294-536569B2DE7E}" presName="wedgeRectCallout1" presStyleLbl="node1" presStyleIdx="5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C79622-9FC2-48CF-A851-8A985710E178}" srcId="{BA9DCF9F-514F-46F7-B2CA-DBAA1EE5C0F8}" destId="{78DDAB3E-67B1-45CC-8DF5-31EEBA848AE8}" srcOrd="4" destOrd="0" parTransId="{319918A9-CEFA-4809-BDE7-F55972911E33}" sibTransId="{33713F1D-0313-4E2F-8D81-8555C7932F77}"/>
    <dgm:cxn modelId="{B3278D14-3C6E-497F-8EB2-EFE636A36155}" srcId="{BA9DCF9F-514F-46F7-B2CA-DBAA1EE5C0F8}" destId="{477A1F9F-89EE-4337-B8CF-71D9E0A04F61}" srcOrd="3" destOrd="0" parTransId="{9A50E0BF-CD36-4E93-A48E-5727BEE11D3F}" sibTransId="{6D5C9DE5-1AE5-41C2-B566-1D758416DC81}"/>
    <dgm:cxn modelId="{704AD100-6799-4C95-9A08-57A8DC5780FE}" type="presOf" srcId="{F9A8F2EF-AB22-4E3C-855D-D84AD3244E02}" destId="{0AA33F20-68C4-4EBC-87AC-1C0AA9A7B8CE}" srcOrd="0" destOrd="0" presId="urn:microsoft.com/office/officeart/2008/layout/BendingPictureCaptionList"/>
    <dgm:cxn modelId="{C23282FA-8912-4A77-8D63-1B30C941360B}" type="presOf" srcId="{78DDAB3E-67B1-45CC-8DF5-31EEBA848AE8}" destId="{746047A1-E561-4E9B-B0B7-DD460DA708A4}" srcOrd="0" destOrd="0" presId="urn:microsoft.com/office/officeart/2008/layout/BendingPictureCaptionList"/>
    <dgm:cxn modelId="{83B47BF5-7C7E-4981-AA1B-8A9E40D663F6}" type="presOf" srcId="{BA9DCF9F-514F-46F7-B2CA-DBAA1EE5C0F8}" destId="{56FE8BF9-9867-4E91-B66D-410FC7FA392A}" srcOrd="0" destOrd="0" presId="urn:microsoft.com/office/officeart/2008/layout/BendingPictureCaptionList"/>
    <dgm:cxn modelId="{14ABD07D-D27B-468F-8F3F-350312ECF5D4}" srcId="{BA9DCF9F-514F-46F7-B2CA-DBAA1EE5C0F8}" destId="{DF302143-8FE5-446C-B98D-1C6051B07CB6}" srcOrd="0" destOrd="0" parTransId="{DD0440E8-955E-4BD1-8699-1F29A1DB9F43}" sibTransId="{CFDBE91D-E5A9-4F9C-81F3-824CE6CFB8E6}"/>
    <dgm:cxn modelId="{4254B916-4D0A-4B0A-AB2D-116FF1E632B6}" srcId="{BA9DCF9F-514F-46F7-B2CA-DBAA1EE5C0F8}" destId="{CA5EE1EA-1D05-48E2-9294-536569B2DE7E}" srcOrd="5" destOrd="0" parTransId="{731DB787-924A-4538-9EEC-DA20B4800B26}" sibTransId="{3BF4BC61-9FB9-4AED-8A0D-B2F54D119F9A}"/>
    <dgm:cxn modelId="{E9FB69EB-F188-458C-A9CE-CC7DE009EAF4}" type="presOf" srcId="{DF302143-8FE5-446C-B98D-1C6051B07CB6}" destId="{B60A8521-374C-4D76-8C19-6FD6C623BEA6}" srcOrd="0" destOrd="0" presId="urn:microsoft.com/office/officeart/2008/layout/BendingPictureCaptionList"/>
    <dgm:cxn modelId="{4BE313E8-9387-4FDD-9357-49A0275331E3}" srcId="{BA9DCF9F-514F-46F7-B2CA-DBAA1EE5C0F8}" destId="{554D02E1-E85B-4D48-829C-537774C55F75}" srcOrd="1" destOrd="0" parTransId="{8F8A41C8-5624-432E-8FF9-50420D4C932F}" sibTransId="{499BF54C-D908-4E0E-8A70-DABE948F486D}"/>
    <dgm:cxn modelId="{360A6211-B6BA-48C1-86B0-0FFAD5D0F4BE}" type="presOf" srcId="{554D02E1-E85B-4D48-829C-537774C55F75}" destId="{96464B79-D58D-4955-84B7-0F72294BE9BF}" srcOrd="0" destOrd="0" presId="urn:microsoft.com/office/officeart/2008/layout/BendingPictureCaptionList"/>
    <dgm:cxn modelId="{60800120-C121-4377-816F-DD56E2769A3C}" srcId="{BA9DCF9F-514F-46F7-B2CA-DBAA1EE5C0F8}" destId="{F9A8F2EF-AB22-4E3C-855D-D84AD3244E02}" srcOrd="2" destOrd="0" parTransId="{656B46AF-CB42-4A2C-B56A-58ACE713DE27}" sibTransId="{10168890-3827-49E4-9655-B787907E7F6F}"/>
    <dgm:cxn modelId="{C685C4BA-27F1-4952-86F9-855889389729}" type="presOf" srcId="{477A1F9F-89EE-4337-B8CF-71D9E0A04F61}" destId="{5B61BE55-CB52-450C-A81A-4BDE4C7E8BA0}" srcOrd="0" destOrd="0" presId="urn:microsoft.com/office/officeart/2008/layout/BendingPictureCaptionList"/>
    <dgm:cxn modelId="{2CC60CB8-7415-45B7-ADC6-E580CACDA044}" type="presOf" srcId="{CA5EE1EA-1D05-48E2-9294-536569B2DE7E}" destId="{A3EEDE02-3EB2-4339-8526-BCC6257F6C85}" srcOrd="0" destOrd="0" presId="urn:microsoft.com/office/officeart/2008/layout/BendingPictureCaptionList"/>
    <dgm:cxn modelId="{C4DDC0E8-DD62-43EF-86BF-30A982C1910B}" type="presParOf" srcId="{56FE8BF9-9867-4E91-B66D-410FC7FA392A}" destId="{A2FED3C6-9FF4-4C3C-A05A-76D8C15392F1}" srcOrd="0" destOrd="0" presId="urn:microsoft.com/office/officeart/2008/layout/BendingPictureCaptionList"/>
    <dgm:cxn modelId="{FE15F42E-F26F-440D-963A-B610BE5052C1}" type="presParOf" srcId="{A2FED3C6-9FF4-4C3C-A05A-76D8C15392F1}" destId="{BD36EE56-72AB-4688-9C7F-D7940F216529}" srcOrd="0" destOrd="0" presId="urn:microsoft.com/office/officeart/2008/layout/BendingPictureCaptionList"/>
    <dgm:cxn modelId="{22C2C199-DE65-4A8A-9AC7-18D3E83B3DDD}" type="presParOf" srcId="{A2FED3C6-9FF4-4C3C-A05A-76D8C15392F1}" destId="{B60A8521-374C-4D76-8C19-6FD6C623BEA6}" srcOrd="1" destOrd="0" presId="urn:microsoft.com/office/officeart/2008/layout/BendingPictureCaptionList"/>
    <dgm:cxn modelId="{B9A6C668-4A6F-43D3-9D37-942792220708}" type="presParOf" srcId="{56FE8BF9-9867-4E91-B66D-410FC7FA392A}" destId="{13D39025-F94D-4450-B977-F5C6C6AF14CE}" srcOrd="1" destOrd="0" presId="urn:microsoft.com/office/officeart/2008/layout/BendingPictureCaptionList"/>
    <dgm:cxn modelId="{FDE2667F-76AC-4E95-A3BD-DC245A76C92C}" type="presParOf" srcId="{56FE8BF9-9867-4E91-B66D-410FC7FA392A}" destId="{7B1781CE-1663-45D9-954F-7131F9181440}" srcOrd="2" destOrd="0" presId="urn:microsoft.com/office/officeart/2008/layout/BendingPictureCaptionList"/>
    <dgm:cxn modelId="{E28C9116-A940-4979-A1B4-0FB4C52B6321}" type="presParOf" srcId="{7B1781CE-1663-45D9-954F-7131F9181440}" destId="{2EB0E3E2-A269-4C7D-8048-A0F23393225C}" srcOrd="0" destOrd="0" presId="urn:microsoft.com/office/officeart/2008/layout/BendingPictureCaptionList"/>
    <dgm:cxn modelId="{C6B5C8A2-B4F2-4A29-8427-D2854A6CE5F3}" type="presParOf" srcId="{7B1781CE-1663-45D9-954F-7131F9181440}" destId="{96464B79-D58D-4955-84B7-0F72294BE9BF}" srcOrd="1" destOrd="0" presId="urn:microsoft.com/office/officeart/2008/layout/BendingPictureCaptionList"/>
    <dgm:cxn modelId="{2D2D5E72-637C-4F11-A1E0-04363EAE2DD9}" type="presParOf" srcId="{56FE8BF9-9867-4E91-B66D-410FC7FA392A}" destId="{50A5553A-E01A-438B-A6A1-415A2AE2B3C7}" srcOrd="3" destOrd="0" presId="urn:microsoft.com/office/officeart/2008/layout/BendingPictureCaptionList"/>
    <dgm:cxn modelId="{288711E7-9DA6-48B2-A0DF-C4A39877BFBC}" type="presParOf" srcId="{56FE8BF9-9867-4E91-B66D-410FC7FA392A}" destId="{3119B17E-081D-4444-9627-7355C7AC12B4}" srcOrd="4" destOrd="0" presId="urn:microsoft.com/office/officeart/2008/layout/BendingPictureCaptionList"/>
    <dgm:cxn modelId="{EAA5805C-B2EC-483F-BDC0-49E07D4B5255}" type="presParOf" srcId="{3119B17E-081D-4444-9627-7355C7AC12B4}" destId="{9414CB80-601D-44D3-9464-2AC1D911944B}" srcOrd="0" destOrd="0" presId="urn:microsoft.com/office/officeart/2008/layout/BendingPictureCaptionList"/>
    <dgm:cxn modelId="{D7708E99-BA40-4480-98A3-5314038F056D}" type="presParOf" srcId="{3119B17E-081D-4444-9627-7355C7AC12B4}" destId="{0AA33F20-68C4-4EBC-87AC-1C0AA9A7B8CE}" srcOrd="1" destOrd="0" presId="urn:microsoft.com/office/officeart/2008/layout/BendingPictureCaptionList"/>
    <dgm:cxn modelId="{A0EB8811-F5CE-44DE-8012-5D7E021100FF}" type="presParOf" srcId="{56FE8BF9-9867-4E91-B66D-410FC7FA392A}" destId="{B400C941-7C14-4A13-872C-2238169CE2DB}" srcOrd="5" destOrd="0" presId="urn:microsoft.com/office/officeart/2008/layout/BendingPictureCaptionList"/>
    <dgm:cxn modelId="{A84D9DBD-9928-4B8D-8FB3-3A9C179DD9E9}" type="presParOf" srcId="{56FE8BF9-9867-4E91-B66D-410FC7FA392A}" destId="{DA2C332B-4BF5-436D-B07D-A17E41A17C90}" srcOrd="6" destOrd="0" presId="urn:microsoft.com/office/officeart/2008/layout/BendingPictureCaptionList"/>
    <dgm:cxn modelId="{7A891F3E-BE51-42D0-ACE8-5BF343F08FF2}" type="presParOf" srcId="{DA2C332B-4BF5-436D-B07D-A17E41A17C90}" destId="{EB26020D-83F6-45A3-A08B-2B5BA196E7B8}" srcOrd="0" destOrd="0" presId="urn:microsoft.com/office/officeart/2008/layout/BendingPictureCaptionList"/>
    <dgm:cxn modelId="{48E86E59-9452-4EC0-B0B5-8BD0161D9D85}" type="presParOf" srcId="{DA2C332B-4BF5-436D-B07D-A17E41A17C90}" destId="{5B61BE55-CB52-450C-A81A-4BDE4C7E8BA0}" srcOrd="1" destOrd="0" presId="urn:microsoft.com/office/officeart/2008/layout/BendingPictureCaptionList"/>
    <dgm:cxn modelId="{67675E5D-74CA-4FCE-A632-7883DAE3ED3A}" type="presParOf" srcId="{56FE8BF9-9867-4E91-B66D-410FC7FA392A}" destId="{49FB5350-2C7B-4F1B-BF3B-5D6E67B11934}" srcOrd="7" destOrd="0" presId="urn:microsoft.com/office/officeart/2008/layout/BendingPictureCaptionList"/>
    <dgm:cxn modelId="{D54110D2-938F-4B7B-8107-FEF907E96489}" type="presParOf" srcId="{56FE8BF9-9867-4E91-B66D-410FC7FA392A}" destId="{92E7DC14-B3FA-4982-BAA7-7FB887F84167}" srcOrd="8" destOrd="0" presId="urn:microsoft.com/office/officeart/2008/layout/BendingPictureCaptionList"/>
    <dgm:cxn modelId="{2D1157F4-619F-49AA-8D95-6C21000B9CF0}" type="presParOf" srcId="{92E7DC14-B3FA-4982-BAA7-7FB887F84167}" destId="{41BBFF24-5269-4BB7-8EE7-DDAA4EE5FE81}" srcOrd="0" destOrd="0" presId="urn:microsoft.com/office/officeart/2008/layout/BendingPictureCaptionList"/>
    <dgm:cxn modelId="{409DA4A0-431A-4980-950D-ED003DD78B9B}" type="presParOf" srcId="{92E7DC14-B3FA-4982-BAA7-7FB887F84167}" destId="{746047A1-E561-4E9B-B0B7-DD460DA708A4}" srcOrd="1" destOrd="0" presId="urn:microsoft.com/office/officeart/2008/layout/BendingPictureCaptionList"/>
    <dgm:cxn modelId="{29CE4914-8F13-4FC5-952A-244C9BDD5858}" type="presParOf" srcId="{56FE8BF9-9867-4E91-B66D-410FC7FA392A}" destId="{A7460CB7-7D54-4935-956E-8B2011DF3D7E}" srcOrd="9" destOrd="0" presId="urn:microsoft.com/office/officeart/2008/layout/BendingPictureCaptionList"/>
    <dgm:cxn modelId="{D5E4CD42-FEBD-4B9C-AA51-1E14292572FE}" type="presParOf" srcId="{56FE8BF9-9867-4E91-B66D-410FC7FA392A}" destId="{8AB69124-FF6C-43AF-8240-EA210B51E158}" srcOrd="10" destOrd="0" presId="urn:microsoft.com/office/officeart/2008/layout/BendingPictureCaptionList"/>
    <dgm:cxn modelId="{1D860251-4029-4F15-A065-1827B66D2922}" type="presParOf" srcId="{8AB69124-FF6C-43AF-8240-EA210B51E158}" destId="{6776B960-AF98-4003-AECB-86AFE42C106D}" srcOrd="0" destOrd="0" presId="urn:microsoft.com/office/officeart/2008/layout/BendingPictureCaptionList"/>
    <dgm:cxn modelId="{C6363813-5B0A-430A-B2F3-21AA1BD04749}" type="presParOf" srcId="{8AB69124-FF6C-43AF-8240-EA210B51E158}" destId="{A3EEDE02-3EB2-4339-8526-BCC6257F6C8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9DCF9F-514F-46F7-B2CA-DBAA1EE5C0F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302143-8FE5-446C-B98D-1C6051B07CB6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Extension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DD0440E8-955E-4BD1-8699-1F29A1DB9F43}" type="parTrans" cxnId="{14ABD07D-D27B-468F-8F3F-350312ECF5D4}">
      <dgm:prSet/>
      <dgm:spPr/>
      <dgm:t>
        <a:bodyPr/>
        <a:lstStyle/>
        <a:p>
          <a:endParaRPr lang="en-US"/>
        </a:p>
      </dgm:t>
    </dgm:pt>
    <dgm:pt modelId="{CFDBE91D-E5A9-4F9C-81F3-824CE6CFB8E6}" type="sibTrans" cxnId="{14ABD07D-D27B-468F-8F3F-350312ECF5D4}">
      <dgm:prSet/>
      <dgm:spPr/>
      <dgm:t>
        <a:bodyPr/>
        <a:lstStyle/>
        <a:p>
          <a:endParaRPr lang="en-US"/>
        </a:p>
      </dgm:t>
    </dgm:pt>
    <dgm:pt modelId="{78DDAB3E-67B1-45CC-8DF5-31EEBA848AE8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Irrigation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319918A9-CEFA-4809-BDE7-F55972911E33}" type="parTrans" cxnId="{A8C79622-9FC2-48CF-A851-8A985710E178}">
      <dgm:prSet/>
      <dgm:spPr/>
      <dgm:t>
        <a:bodyPr/>
        <a:lstStyle/>
        <a:p>
          <a:endParaRPr lang="en-US"/>
        </a:p>
      </dgm:t>
    </dgm:pt>
    <dgm:pt modelId="{33713F1D-0313-4E2F-8D81-8555C7932F77}" type="sibTrans" cxnId="{A8C79622-9FC2-48CF-A851-8A985710E178}">
      <dgm:prSet/>
      <dgm:spPr/>
      <dgm:t>
        <a:bodyPr/>
        <a:lstStyle/>
        <a:p>
          <a:endParaRPr lang="en-US"/>
        </a:p>
      </dgm:t>
    </dgm:pt>
    <dgm:pt modelId="{554D02E1-E85B-4D48-829C-537774C55F75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Seeds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8F8A41C8-5624-432E-8FF9-50420D4C932F}" type="parTrans" cxnId="{4BE313E8-9387-4FDD-9357-49A0275331E3}">
      <dgm:prSet/>
      <dgm:spPr/>
      <dgm:t>
        <a:bodyPr/>
        <a:lstStyle/>
        <a:p>
          <a:endParaRPr lang="en-US"/>
        </a:p>
      </dgm:t>
    </dgm:pt>
    <dgm:pt modelId="{499BF54C-D908-4E0E-8A70-DABE948F486D}" type="sibTrans" cxnId="{4BE313E8-9387-4FDD-9357-49A0275331E3}">
      <dgm:prSet/>
      <dgm:spPr/>
      <dgm:t>
        <a:bodyPr/>
        <a:lstStyle/>
        <a:p>
          <a:endParaRPr lang="en-US"/>
        </a:p>
      </dgm:t>
    </dgm:pt>
    <dgm:pt modelId="{F9A8F2EF-AB22-4E3C-855D-D84AD3244E02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Fertilizers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656B46AF-CB42-4A2C-B56A-58ACE713DE27}" type="parTrans" cxnId="{60800120-C121-4377-816F-DD56E2769A3C}">
      <dgm:prSet/>
      <dgm:spPr/>
      <dgm:t>
        <a:bodyPr/>
        <a:lstStyle/>
        <a:p>
          <a:endParaRPr lang="en-US"/>
        </a:p>
      </dgm:t>
    </dgm:pt>
    <dgm:pt modelId="{10168890-3827-49E4-9655-B787907E7F6F}" type="sibTrans" cxnId="{60800120-C121-4377-816F-DD56E2769A3C}">
      <dgm:prSet/>
      <dgm:spPr/>
      <dgm:t>
        <a:bodyPr/>
        <a:lstStyle/>
        <a:p>
          <a:endParaRPr lang="en-US"/>
        </a:p>
      </dgm:t>
    </dgm:pt>
    <dgm:pt modelId="{477A1F9F-89EE-4337-B8CF-71D9E0A04F61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Mechanization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9A50E0BF-CD36-4E93-A48E-5727BEE11D3F}" type="parTrans" cxnId="{B3278D14-3C6E-497F-8EB2-EFE636A36155}">
      <dgm:prSet/>
      <dgm:spPr/>
      <dgm:t>
        <a:bodyPr/>
        <a:lstStyle/>
        <a:p>
          <a:endParaRPr lang="en-US"/>
        </a:p>
      </dgm:t>
    </dgm:pt>
    <dgm:pt modelId="{6D5C9DE5-1AE5-41C2-B566-1D758416DC81}" type="sibTrans" cxnId="{B3278D14-3C6E-497F-8EB2-EFE636A36155}">
      <dgm:prSet/>
      <dgm:spPr/>
      <dgm:t>
        <a:bodyPr/>
        <a:lstStyle/>
        <a:p>
          <a:endParaRPr lang="en-US"/>
        </a:p>
      </dgm:t>
    </dgm:pt>
    <dgm:pt modelId="{CA5EE1EA-1D05-48E2-9294-536569B2DE7E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40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Loans</a:t>
          </a:r>
          <a:endParaRPr lang="en-US" sz="4000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731DB787-924A-4538-9EEC-DA20B4800B26}" type="parTrans" cxnId="{4254B916-4D0A-4B0A-AB2D-116FF1E632B6}">
      <dgm:prSet/>
      <dgm:spPr/>
      <dgm:t>
        <a:bodyPr/>
        <a:lstStyle/>
        <a:p>
          <a:endParaRPr lang="en-US"/>
        </a:p>
      </dgm:t>
    </dgm:pt>
    <dgm:pt modelId="{3BF4BC61-9FB9-4AED-8A0D-B2F54D119F9A}" type="sibTrans" cxnId="{4254B916-4D0A-4B0A-AB2D-116FF1E632B6}">
      <dgm:prSet/>
      <dgm:spPr/>
      <dgm:t>
        <a:bodyPr/>
        <a:lstStyle/>
        <a:p>
          <a:endParaRPr lang="en-US"/>
        </a:p>
      </dgm:t>
    </dgm:pt>
    <dgm:pt modelId="{56FE8BF9-9867-4E91-B66D-410FC7FA392A}" type="pres">
      <dgm:prSet presAssocID="{BA9DCF9F-514F-46F7-B2CA-DBAA1EE5C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ED3C6-9FF4-4C3C-A05A-76D8C15392F1}" type="pres">
      <dgm:prSet presAssocID="{DF302143-8FE5-446C-B98D-1C6051B07CB6}" presName="composite" presStyleCnt="0"/>
      <dgm:spPr/>
    </dgm:pt>
    <dgm:pt modelId="{BD36EE56-72AB-4688-9C7F-D7940F216529}" type="pres">
      <dgm:prSet presAssocID="{DF302143-8FE5-446C-B98D-1C6051B07CB6}" presName="rect1" presStyleLbl="b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0A8521-374C-4D76-8C19-6FD6C623BEA6}" type="pres">
      <dgm:prSet presAssocID="{DF302143-8FE5-446C-B98D-1C6051B07CB6}" presName="wedgeRectCallout1" presStyleLbl="node1" presStyleIdx="0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39025-F94D-4450-B977-F5C6C6AF14CE}" type="pres">
      <dgm:prSet presAssocID="{CFDBE91D-E5A9-4F9C-81F3-824CE6CFB8E6}" presName="sibTrans" presStyleCnt="0"/>
      <dgm:spPr/>
    </dgm:pt>
    <dgm:pt modelId="{7B1781CE-1663-45D9-954F-7131F9181440}" type="pres">
      <dgm:prSet presAssocID="{554D02E1-E85B-4D48-829C-537774C55F75}" presName="composite" presStyleCnt="0"/>
      <dgm:spPr/>
    </dgm:pt>
    <dgm:pt modelId="{2EB0E3E2-A269-4C7D-8048-A0F23393225C}" type="pres">
      <dgm:prSet presAssocID="{554D02E1-E85B-4D48-829C-537774C55F75}" presName="rect1" presStyleLbl="b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464B79-D58D-4955-84B7-0F72294BE9BF}" type="pres">
      <dgm:prSet presAssocID="{554D02E1-E85B-4D48-829C-537774C55F75}" presName="wedgeRectCallout1" presStyleLbl="node1" presStyleIdx="1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A5553A-E01A-438B-A6A1-415A2AE2B3C7}" type="pres">
      <dgm:prSet presAssocID="{499BF54C-D908-4E0E-8A70-DABE948F486D}" presName="sibTrans" presStyleCnt="0"/>
      <dgm:spPr/>
    </dgm:pt>
    <dgm:pt modelId="{3119B17E-081D-4444-9627-7355C7AC12B4}" type="pres">
      <dgm:prSet presAssocID="{F9A8F2EF-AB22-4E3C-855D-D84AD3244E02}" presName="composite" presStyleCnt="0"/>
      <dgm:spPr/>
    </dgm:pt>
    <dgm:pt modelId="{9414CB80-601D-44D3-9464-2AC1D911944B}" type="pres">
      <dgm:prSet presAssocID="{F9A8F2EF-AB22-4E3C-855D-D84AD3244E02}" presName="rect1" presStyleLbl="b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A33F20-68C4-4EBC-87AC-1C0AA9A7B8CE}" type="pres">
      <dgm:prSet presAssocID="{F9A8F2EF-AB22-4E3C-855D-D84AD3244E02}" presName="wedgeRectCallout1" presStyleLbl="node1" presStyleIdx="2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0C941-7C14-4A13-872C-2238169CE2DB}" type="pres">
      <dgm:prSet presAssocID="{10168890-3827-49E4-9655-B787907E7F6F}" presName="sibTrans" presStyleCnt="0"/>
      <dgm:spPr/>
    </dgm:pt>
    <dgm:pt modelId="{DA2C332B-4BF5-436D-B07D-A17E41A17C90}" type="pres">
      <dgm:prSet presAssocID="{477A1F9F-89EE-4337-B8CF-71D9E0A04F61}" presName="composite" presStyleCnt="0"/>
      <dgm:spPr/>
    </dgm:pt>
    <dgm:pt modelId="{EB26020D-83F6-45A3-A08B-2B5BA196E7B8}" type="pres">
      <dgm:prSet presAssocID="{477A1F9F-89EE-4337-B8CF-71D9E0A04F61}" presName="rect1" presStyleLbl="b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B61BE55-CB52-450C-A81A-4BDE4C7E8BA0}" type="pres">
      <dgm:prSet presAssocID="{477A1F9F-89EE-4337-B8CF-71D9E0A04F61}" presName="wedgeRectCallout1" presStyleLbl="node1" presStyleIdx="3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B5350-2C7B-4F1B-BF3B-5D6E67B11934}" type="pres">
      <dgm:prSet presAssocID="{6D5C9DE5-1AE5-41C2-B566-1D758416DC81}" presName="sibTrans" presStyleCnt="0"/>
      <dgm:spPr/>
    </dgm:pt>
    <dgm:pt modelId="{92E7DC14-B3FA-4982-BAA7-7FB887F84167}" type="pres">
      <dgm:prSet presAssocID="{78DDAB3E-67B1-45CC-8DF5-31EEBA848AE8}" presName="composite" presStyleCnt="0"/>
      <dgm:spPr/>
    </dgm:pt>
    <dgm:pt modelId="{41BBFF24-5269-4BB7-8EE7-DDAA4EE5FE81}" type="pres">
      <dgm:prSet presAssocID="{78DDAB3E-67B1-45CC-8DF5-31EEBA848AE8}" presName="rect1" presStyleLbl="b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6047A1-E561-4E9B-B0B7-DD460DA708A4}" type="pres">
      <dgm:prSet presAssocID="{78DDAB3E-67B1-45CC-8DF5-31EEBA848AE8}" presName="wedgeRectCallout1" presStyleLbl="node1" presStyleIdx="4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60CB7-7D54-4935-956E-8B2011DF3D7E}" type="pres">
      <dgm:prSet presAssocID="{33713F1D-0313-4E2F-8D81-8555C7932F77}" presName="sibTrans" presStyleCnt="0"/>
      <dgm:spPr/>
    </dgm:pt>
    <dgm:pt modelId="{8AB69124-FF6C-43AF-8240-EA210B51E158}" type="pres">
      <dgm:prSet presAssocID="{CA5EE1EA-1D05-48E2-9294-536569B2DE7E}" presName="composite" presStyleCnt="0"/>
      <dgm:spPr/>
    </dgm:pt>
    <dgm:pt modelId="{6776B960-AF98-4003-AECB-86AFE42C106D}" type="pres">
      <dgm:prSet presAssocID="{CA5EE1EA-1D05-48E2-9294-536569B2DE7E}" presName="rect1" presStyleLbl="b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3EEDE02-3EB2-4339-8526-BCC6257F6C85}" type="pres">
      <dgm:prSet presAssocID="{CA5EE1EA-1D05-48E2-9294-536569B2DE7E}" presName="wedgeRectCallout1" presStyleLbl="node1" presStyleIdx="5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150B7A-1196-44DC-8694-76E42F15285E}" type="presOf" srcId="{DF302143-8FE5-446C-B98D-1C6051B07CB6}" destId="{B60A8521-374C-4D76-8C19-6FD6C623BEA6}" srcOrd="0" destOrd="0" presId="urn:microsoft.com/office/officeart/2008/layout/BendingPictureCaptionList"/>
    <dgm:cxn modelId="{A608B0BB-4C3A-4615-B022-3C2BEAB6BE77}" type="presOf" srcId="{477A1F9F-89EE-4337-B8CF-71D9E0A04F61}" destId="{5B61BE55-CB52-450C-A81A-4BDE4C7E8BA0}" srcOrd="0" destOrd="0" presId="urn:microsoft.com/office/officeart/2008/layout/BendingPictureCaptionList"/>
    <dgm:cxn modelId="{A8C79622-9FC2-48CF-A851-8A985710E178}" srcId="{BA9DCF9F-514F-46F7-B2CA-DBAA1EE5C0F8}" destId="{78DDAB3E-67B1-45CC-8DF5-31EEBA848AE8}" srcOrd="4" destOrd="0" parTransId="{319918A9-CEFA-4809-BDE7-F55972911E33}" sibTransId="{33713F1D-0313-4E2F-8D81-8555C7932F77}"/>
    <dgm:cxn modelId="{A48A4025-6151-454A-826D-9837A8C1B249}" type="presOf" srcId="{BA9DCF9F-514F-46F7-B2CA-DBAA1EE5C0F8}" destId="{56FE8BF9-9867-4E91-B66D-410FC7FA392A}" srcOrd="0" destOrd="0" presId="urn:microsoft.com/office/officeart/2008/layout/BendingPictureCaptionList"/>
    <dgm:cxn modelId="{B3278D14-3C6E-497F-8EB2-EFE636A36155}" srcId="{BA9DCF9F-514F-46F7-B2CA-DBAA1EE5C0F8}" destId="{477A1F9F-89EE-4337-B8CF-71D9E0A04F61}" srcOrd="3" destOrd="0" parTransId="{9A50E0BF-CD36-4E93-A48E-5727BEE11D3F}" sibTransId="{6D5C9DE5-1AE5-41C2-B566-1D758416DC81}"/>
    <dgm:cxn modelId="{41441C0E-D478-4FEA-BFC8-718209E5A9AC}" type="presOf" srcId="{78DDAB3E-67B1-45CC-8DF5-31EEBA848AE8}" destId="{746047A1-E561-4E9B-B0B7-DD460DA708A4}" srcOrd="0" destOrd="0" presId="urn:microsoft.com/office/officeart/2008/layout/BendingPictureCaptionList"/>
    <dgm:cxn modelId="{14ABD07D-D27B-468F-8F3F-350312ECF5D4}" srcId="{BA9DCF9F-514F-46F7-B2CA-DBAA1EE5C0F8}" destId="{DF302143-8FE5-446C-B98D-1C6051B07CB6}" srcOrd="0" destOrd="0" parTransId="{DD0440E8-955E-4BD1-8699-1F29A1DB9F43}" sibTransId="{CFDBE91D-E5A9-4F9C-81F3-824CE6CFB8E6}"/>
    <dgm:cxn modelId="{4254B916-4D0A-4B0A-AB2D-116FF1E632B6}" srcId="{BA9DCF9F-514F-46F7-B2CA-DBAA1EE5C0F8}" destId="{CA5EE1EA-1D05-48E2-9294-536569B2DE7E}" srcOrd="5" destOrd="0" parTransId="{731DB787-924A-4538-9EEC-DA20B4800B26}" sibTransId="{3BF4BC61-9FB9-4AED-8A0D-B2F54D119F9A}"/>
    <dgm:cxn modelId="{4BE313E8-9387-4FDD-9357-49A0275331E3}" srcId="{BA9DCF9F-514F-46F7-B2CA-DBAA1EE5C0F8}" destId="{554D02E1-E85B-4D48-829C-537774C55F75}" srcOrd="1" destOrd="0" parTransId="{8F8A41C8-5624-432E-8FF9-50420D4C932F}" sibTransId="{499BF54C-D908-4E0E-8A70-DABE948F486D}"/>
    <dgm:cxn modelId="{60800120-C121-4377-816F-DD56E2769A3C}" srcId="{BA9DCF9F-514F-46F7-B2CA-DBAA1EE5C0F8}" destId="{F9A8F2EF-AB22-4E3C-855D-D84AD3244E02}" srcOrd="2" destOrd="0" parTransId="{656B46AF-CB42-4A2C-B56A-58ACE713DE27}" sibTransId="{10168890-3827-49E4-9655-B787907E7F6F}"/>
    <dgm:cxn modelId="{049CB210-AA41-4D56-8076-38D6D93E2860}" type="presOf" srcId="{CA5EE1EA-1D05-48E2-9294-536569B2DE7E}" destId="{A3EEDE02-3EB2-4339-8526-BCC6257F6C85}" srcOrd="0" destOrd="0" presId="urn:microsoft.com/office/officeart/2008/layout/BendingPictureCaptionList"/>
    <dgm:cxn modelId="{844AC1C3-81B5-4B57-ACED-41BC0DBA5121}" type="presOf" srcId="{F9A8F2EF-AB22-4E3C-855D-D84AD3244E02}" destId="{0AA33F20-68C4-4EBC-87AC-1C0AA9A7B8CE}" srcOrd="0" destOrd="0" presId="urn:microsoft.com/office/officeart/2008/layout/BendingPictureCaptionList"/>
    <dgm:cxn modelId="{65577AE3-DAD8-4A84-AE3E-B5698BB98E54}" type="presOf" srcId="{554D02E1-E85B-4D48-829C-537774C55F75}" destId="{96464B79-D58D-4955-84B7-0F72294BE9BF}" srcOrd="0" destOrd="0" presId="urn:microsoft.com/office/officeart/2008/layout/BendingPictureCaptionList"/>
    <dgm:cxn modelId="{4F5FDD00-8804-48E6-9C1B-40E44E825C04}" type="presParOf" srcId="{56FE8BF9-9867-4E91-B66D-410FC7FA392A}" destId="{A2FED3C6-9FF4-4C3C-A05A-76D8C15392F1}" srcOrd="0" destOrd="0" presId="urn:microsoft.com/office/officeart/2008/layout/BendingPictureCaptionList"/>
    <dgm:cxn modelId="{0D2D8DAC-334F-4C57-A4C2-BC37D0793AB1}" type="presParOf" srcId="{A2FED3C6-9FF4-4C3C-A05A-76D8C15392F1}" destId="{BD36EE56-72AB-4688-9C7F-D7940F216529}" srcOrd="0" destOrd="0" presId="urn:microsoft.com/office/officeart/2008/layout/BendingPictureCaptionList"/>
    <dgm:cxn modelId="{6949E036-FA02-4C10-9EE7-FCF7CBA50A6F}" type="presParOf" srcId="{A2FED3C6-9FF4-4C3C-A05A-76D8C15392F1}" destId="{B60A8521-374C-4D76-8C19-6FD6C623BEA6}" srcOrd="1" destOrd="0" presId="urn:microsoft.com/office/officeart/2008/layout/BendingPictureCaptionList"/>
    <dgm:cxn modelId="{3DBFDC6D-0159-4139-ACB6-D129F32772BA}" type="presParOf" srcId="{56FE8BF9-9867-4E91-B66D-410FC7FA392A}" destId="{13D39025-F94D-4450-B977-F5C6C6AF14CE}" srcOrd="1" destOrd="0" presId="urn:microsoft.com/office/officeart/2008/layout/BendingPictureCaptionList"/>
    <dgm:cxn modelId="{3A09F6A6-D6D6-46AF-87A0-9AEA7F9D224C}" type="presParOf" srcId="{56FE8BF9-9867-4E91-B66D-410FC7FA392A}" destId="{7B1781CE-1663-45D9-954F-7131F9181440}" srcOrd="2" destOrd="0" presId="urn:microsoft.com/office/officeart/2008/layout/BendingPictureCaptionList"/>
    <dgm:cxn modelId="{4C04B095-9EE1-46C9-92B9-BCEDC41B9E32}" type="presParOf" srcId="{7B1781CE-1663-45D9-954F-7131F9181440}" destId="{2EB0E3E2-A269-4C7D-8048-A0F23393225C}" srcOrd="0" destOrd="0" presId="urn:microsoft.com/office/officeart/2008/layout/BendingPictureCaptionList"/>
    <dgm:cxn modelId="{4AB89D53-62B8-4C3F-B01A-12B81BEED12E}" type="presParOf" srcId="{7B1781CE-1663-45D9-954F-7131F9181440}" destId="{96464B79-D58D-4955-84B7-0F72294BE9BF}" srcOrd="1" destOrd="0" presId="urn:microsoft.com/office/officeart/2008/layout/BendingPictureCaptionList"/>
    <dgm:cxn modelId="{7B6F06E0-7863-4DD3-8CA7-9777B5A1AD8B}" type="presParOf" srcId="{56FE8BF9-9867-4E91-B66D-410FC7FA392A}" destId="{50A5553A-E01A-438B-A6A1-415A2AE2B3C7}" srcOrd="3" destOrd="0" presId="urn:microsoft.com/office/officeart/2008/layout/BendingPictureCaptionList"/>
    <dgm:cxn modelId="{2096BAA6-EE85-4C09-AB9D-FAB6A6CDD933}" type="presParOf" srcId="{56FE8BF9-9867-4E91-B66D-410FC7FA392A}" destId="{3119B17E-081D-4444-9627-7355C7AC12B4}" srcOrd="4" destOrd="0" presId="urn:microsoft.com/office/officeart/2008/layout/BendingPictureCaptionList"/>
    <dgm:cxn modelId="{C208CC98-C04F-4E56-B640-83D4C6C613F6}" type="presParOf" srcId="{3119B17E-081D-4444-9627-7355C7AC12B4}" destId="{9414CB80-601D-44D3-9464-2AC1D911944B}" srcOrd="0" destOrd="0" presId="urn:microsoft.com/office/officeart/2008/layout/BendingPictureCaptionList"/>
    <dgm:cxn modelId="{7EACF837-CCF0-498C-9A54-6E7AD9173C2B}" type="presParOf" srcId="{3119B17E-081D-4444-9627-7355C7AC12B4}" destId="{0AA33F20-68C4-4EBC-87AC-1C0AA9A7B8CE}" srcOrd="1" destOrd="0" presId="urn:microsoft.com/office/officeart/2008/layout/BendingPictureCaptionList"/>
    <dgm:cxn modelId="{75B0DAAE-AE86-4B9B-8446-5B2CF0B5280D}" type="presParOf" srcId="{56FE8BF9-9867-4E91-B66D-410FC7FA392A}" destId="{B400C941-7C14-4A13-872C-2238169CE2DB}" srcOrd="5" destOrd="0" presId="urn:microsoft.com/office/officeart/2008/layout/BendingPictureCaptionList"/>
    <dgm:cxn modelId="{33DB8A82-562A-412E-94E1-660A1D455165}" type="presParOf" srcId="{56FE8BF9-9867-4E91-B66D-410FC7FA392A}" destId="{DA2C332B-4BF5-436D-B07D-A17E41A17C90}" srcOrd="6" destOrd="0" presId="urn:microsoft.com/office/officeart/2008/layout/BendingPictureCaptionList"/>
    <dgm:cxn modelId="{B4D7859D-41E5-44D9-864C-686831273831}" type="presParOf" srcId="{DA2C332B-4BF5-436D-B07D-A17E41A17C90}" destId="{EB26020D-83F6-45A3-A08B-2B5BA196E7B8}" srcOrd="0" destOrd="0" presId="urn:microsoft.com/office/officeart/2008/layout/BendingPictureCaptionList"/>
    <dgm:cxn modelId="{EBC3111D-17F0-49A3-BCAE-6B24CD1C76B4}" type="presParOf" srcId="{DA2C332B-4BF5-436D-B07D-A17E41A17C90}" destId="{5B61BE55-CB52-450C-A81A-4BDE4C7E8BA0}" srcOrd="1" destOrd="0" presId="urn:microsoft.com/office/officeart/2008/layout/BendingPictureCaptionList"/>
    <dgm:cxn modelId="{BE595897-D47E-4788-BAF4-F294C1CFA9D8}" type="presParOf" srcId="{56FE8BF9-9867-4E91-B66D-410FC7FA392A}" destId="{49FB5350-2C7B-4F1B-BF3B-5D6E67B11934}" srcOrd="7" destOrd="0" presId="urn:microsoft.com/office/officeart/2008/layout/BendingPictureCaptionList"/>
    <dgm:cxn modelId="{FE53E10B-E415-4E9B-90C2-192ACA976BBF}" type="presParOf" srcId="{56FE8BF9-9867-4E91-B66D-410FC7FA392A}" destId="{92E7DC14-B3FA-4982-BAA7-7FB887F84167}" srcOrd="8" destOrd="0" presId="urn:microsoft.com/office/officeart/2008/layout/BendingPictureCaptionList"/>
    <dgm:cxn modelId="{B0813D09-017D-4F0B-9EE2-4B31DA60EB08}" type="presParOf" srcId="{92E7DC14-B3FA-4982-BAA7-7FB887F84167}" destId="{41BBFF24-5269-4BB7-8EE7-DDAA4EE5FE81}" srcOrd="0" destOrd="0" presId="urn:microsoft.com/office/officeart/2008/layout/BendingPictureCaptionList"/>
    <dgm:cxn modelId="{A4026A88-0F62-4F49-BBDF-034BDC7071AB}" type="presParOf" srcId="{92E7DC14-B3FA-4982-BAA7-7FB887F84167}" destId="{746047A1-E561-4E9B-B0B7-DD460DA708A4}" srcOrd="1" destOrd="0" presId="urn:microsoft.com/office/officeart/2008/layout/BendingPictureCaptionList"/>
    <dgm:cxn modelId="{104D27C2-AC20-4015-9EFE-020862E6471F}" type="presParOf" srcId="{56FE8BF9-9867-4E91-B66D-410FC7FA392A}" destId="{A7460CB7-7D54-4935-956E-8B2011DF3D7E}" srcOrd="9" destOrd="0" presId="urn:microsoft.com/office/officeart/2008/layout/BendingPictureCaptionList"/>
    <dgm:cxn modelId="{037E4ACE-1A72-4764-A9E5-211B98CBA4AD}" type="presParOf" srcId="{56FE8BF9-9867-4E91-B66D-410FC7FA392A}" destId="{8AB69124-FF6C-43AF-8240-EA210B51E158}" srcOrd="10" destOrd="0" presId="urn:microsoft.com/office/officeart/2008/layout/BendingPictureCaptionList"/>
    <dgm:cxn modelId="{082DE122-F7ED-4CED-A535-4B5448949C1B}" type="presParOf" srcId="{8AB69124-FF6C-43AF-8240-EA210B51E158}" destId="{6776B960-AF98-4003-AECB-86AFE42C106D}" srcOrd="0" destOrd="0" presId="urn:microsoft.com/office/officeart/2008/layout/BendingPictureCaptionList"/>
    <dgm:cxn modelId="{CA5035A5-747B-453B-8AED-9B05C3198773}" type="presParOf" srcId="{8AB69124-FF6C-43AF-8240-EA210B51E158}" destId="{A3EEDE02-3EB2-4339-8526-BCC6257F6C8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9DCF9F-514F-46F7-B2CA-DBAA1EE5C0F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302143-8FE5-446C-B98D-1C6051B07CB6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Extension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DD0440E8-955E-4BD1-8699-1F29A1DB9F43}" type="parTrans" cxnId="{14ABD07D-D27B-468F-8F3F-350312ECF5D4}">
      <dgm:prSet/>
      <dgm:spPr/>
      <dgm:t>
        <a:bodyPr/>
        <a:lstStyle/>
        <a:p>
          <a:endParaRPr lang="en-US"/>
        </a:p>
      </dgm:t>
    </dgm:pt>
    <dgm:pt modelId="{CFDBE91D-E5A9-4F9C-81F3-824CE6CFB8E6}" type="sibTrans" cxnId="{14ABD07D-D27B-468F-8F3F-350312ECF5D4}">
      <dgm:prSet/>
      <dgm:spPr/>
      <dgm:t>
        <a:bodyPr/>
        <a:lstStyle/>
        <a:p>
          <a:endParaRPr lang="en-US"/>
        </a:p>
      </dgm:t>
    </dgm:pt>
    <dgm:pt modelId="{78DDAB3E-67B1-45CC-8DF5-31EEBA848AE8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Irrigation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319918A9-CEFA-4809-BDE7-F55972911E33}" type="parTrans" cxnId="{A8C79622-9FC2-48CF-A851-8A985710E178}">
      <dgm:prSet/>
      <dgm:spPr/>
      <dgm:t>
        <a:bodyPr/>
        <a:lstStyle/>
        <a:p>
          <a:endParaRPr lang="en-US"/>
        </a:p>
      </dgm:t>
    </dgm:pt>
    <dgm:pt modelId="{33713F1D-0313-4E2F-8D81-8555C7932F77}" type="sibTrans" cxnId="{A8C79622-9FC2-48CF-A851-8A985710E178}">
      <dgm:prSet/>
      <dgm:spPr/>
      <dgm:t>
        <a:bodyPr/>
        <a:lstStyle/>
        <a:p>
          <a:endParaRPr lang="en-US"/>
        </a:p>
      </dgm:t>
    </dgm:pt>
    <dgm:pt modelId="{554D02E1-E85B-4D48-829C-537774C55F75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Seeds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8F8A41C8-5624-432E-8FF9-50420D4C932F}" type="parTrans" cxnId="{4BE313E8-9387-4FDD-9357-49A0275331E3}">
      <dgm:prSet/>
      <dgm:spPr/>
      <dgm:t>
        <a:bodyPr/>
        <a:lstStyle/>
        <a:p>
          <a:endParaRPr lang="en-US"/>
        </a:p>
      </dgm:t>
    </dgm:pt>
    <dgm:pt modelId="{499BF54C-D908-4E0E-8A70-DABE948F486D}" type="sibTrans" cxnId="{4BE313E8-9387-4FDD-9357-49A0275331E3}">
      <dgm:prSet/>
      <dgm:spPr/>
      <dgm:t>
        <a:bodyPr/>
        <a:lstStyle/>
        <a:p>
          <a:endParaRPr lang="en-US"/>
        </a:p>
      </dgm:t>
    </dgm:pt>
    <dgm:pt modelId="{F9A8F2EF-AB22-4E3C-855D-D84AD3244E02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Fertilizers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656B46AF-CB42-4A2C-B56A-58ACE713DE27}" type="parTrans" cxnId="{60800120-C121-4377-816F-DD56E2769A3C}">
      <dgm:prSet/>
      <dgm:spPr/>
      <dgm:t>
        <a:bodyPr/>
        <a:lstStyle/>
        <a:p>
          <a:endParaRPr lang="en-US"/>
        </a:p>
      </dgm:t>
    </dgm:pt>
    <dgm:pt modelId="{10168890-3827-49E4-9655-B787907E7F6F}" type="sibTrans" cxnId="{60800120-C121-4377-816F-DD56E2769A3C}">
      <dgm:prSet/>
      <dgm:spPr/>
      <dgm:t>
        <a:bodyPr/>
        <a:lstStyle/>
        <a:p>
          <a:endParaRPr lang="en-US"/>
        </a:p>
      </dgm:t>
    </dgm:pt>
    <dgm:pt modelId="{477A1F9F-89EE-4337-B8CF-71D9E0A04F61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Mechanization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9A50E0BF-CD36-4E93-A48E-5727BEE11D3F}" type="parTrans" cxnId="{B3278D14-3C6E-497F-8EB2-EFE636A36155}">
      <dgm:prSet/>
      <dgm:spPr/>
      <dgm:t>
        <a:bodyPr/>
        <a:lstStyle/>
        <a:p>
          <a:endParaRPr lang="en-US"/>
        </a:p>
      </dgm:t>
    </dgm:pt>
    <dgm:pt modelId="{6D5C9DE5-1AE5-41C2-B566-1D758416DC81}" type="sibTrans" cxnId="{B3278D14-3C6E-497F-8EB2-EFE636A36155}">
      <dgm:prSet/>
      <dgm:spPr/>
      <dgm:t>
        <a:bodyPr/>
        <a:lstStyle/>
        <a:p>
          <a:endParaRPr lang="en-US"/>
        </a:p>
      </dgm:t>
    </dgm:pt>
    <dgm:pt modelId="{CA5EE1EA-1D05-48E2-9294-536569B2DE7E}">
      <dgm:prSet phldrT="[Text]"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Loans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731DB787-924A-4538-9EEC-DA20B4800B26}" type="parTrans" cxnId="{4254B916-4D0A-4B0A-AB2D-116FF1E632B6}">
      <dgm:prSet/>
      <dgm:spPr/>
      <dgm:t>
        <a:bodyPr/>
        <a:lstStyle/>
        <a:p>
          <a:endParaRPr lang="en-US"/>
        </a:p>
      </dgm:t>
    </dgm:pt>
    <dgm:pt modelId="{3BF4BC61-9FB9-4AED-8A0D-B2F54D119F9A}" type="sibTrans" cxnId="{4254B916-4D0A-4B0A-AB2D-116FF1E632B6}">
      <dgm:prSet/>
      <dgm:spPr/>
      <dgm:t>
        <a:bodyPr/>
        <a:lstStyle/>
        <a:p>
          <a:endParaRPr lang="en-US"/>
        </a:p>
      </dgm:t>
    </dgm:pt>
    <dgm:pt modelId="{56FE8BF9-9867-4E91-B66D-410FC7FA392A}" type="pres">
      <dgm:prSet presAssocID="{BA9DCF9F-514F-46F7-B2CA-DBAA1EE5C0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ED3C6-9FF4-4C3C-A05A-76D8C15392F1}" type="pres">
      <dgm:prSet presAssocID="{DF302143-8FE5-446C-B98D-1C6051B07CB6}" presName="composite" presStyleCnt="0"/>
      <dgm:spPr/>
      <dgm:t>
        <a:bodyPr/>
        <a:lstStyle/>
        <a:p>
          <a:endParaRPr lang="en-US"/>
        </a:p>
      </dgm:t>
    </dgm:pt>
    <dgm:pt modelId="{BD36EE56-72AB-4688-9C7F-D7940F216529}" type="pres">
      <dgm:prSet presAssocID="{DF302143-8FE5-446C-B98D-1C6051B07CB6}" presName="rect1" presStyleLbl="b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0A8521-374C-4D76-8C19-6FD6C623BEA6}" type="pres">
      <dgm:prSet presAssocID="{DF302143-8FE5-446C-B98D-1C6051B07CB6}" presName="wedgeRectCallout1" presStyleLbl="node1" presStyleIdx="0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39025-F94D-4450-B977-F5C6C6AF14CE}" type="pres">
      <dgm:prSet presAssocID="{CFDBE91D-E5A9-4F9C-81F3-824CE6CFB8E6}" presName="sibTrans" presStyleCnt="0"/>
      <dgm:spPr/>
      <dgm:t>
        <a:bodyPr/>
        <a:lstStyle/>
        <a:p>
          <a:endParaRPr lang="en-US"/>
        </a:p>
      </dgm:t>
    </dgm:pt>
    <dgm:pt modelId="{7B1781CE-1663-45D9-954F-7131F9181440}" type="pres">
      <dgm:prSet presAssocID="{554D02E1-E85B-4D48-829C-537774C55F75}" presName="composite" presStyleCnt="0"/>
      <dgm:spPr/>
      <dgm:t>
        <a:bodyPr/>
        <a:lstStyle/>
        <a:p>
          <a:endParaRPr lang="en-US"/>
        </a:p>
      </dgm:t>
    </dgm:pt>
    <dgm:pt modelId="{2EB0E3E2-A269-4C7D-8048-A0F23393225C}" type="pres">
      <dgm:prSet presAssocID="{554D02E1-E85B-4D48-829C-537774C55F75}" presName="rect1" presStyleLbl="b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464B79-D58D-4955-84B7-0F72294BE9BF}" type="pres">
      <dgm:prSet presAssocID="{554D02E1-E85B-4D48-829C-537774C55F75}" presName="wedgeRectCallout1" presStyleLbl="node1" presStyleIdx="1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A5553A-E01A-438B-A6A1-415A2AE2B3C7}" type="pres">
      <dgm:prSet presAssocID="{499BF54C-D908-4E0E-8A70-DABE948F486D}" presName="sibTrans" presStyleCnt="0"/>
      <dgm:spPr/>
      <dgm:t>
        <a:bodyPr/>
        <a:lstStyle/>
        <a:p>
          <a:endParaRPr lang="en-US"/>
        </a:p>
      </dgm:t>
    </dgm:pt>
    <dgm:pt modelId="{3119B17E-081D-4444-9627-7355C7AC12B4}" type="pres">
      <dgm:prSet presAssocID="{F9A8F2EF-AB22-4E3C-855D-D84AD3244E02}" presName="composite" presStyleCnt="0"/>
      <dgm:spPr/>
      <dgm:t>
        <a:bodyPr/>
        <a:lstStyle/>
        <a:p>
          <a:endParaRPr lang="en-US"/>
        </a:p>
      </dgm:t>
    </dgm:pt>
    <dgm:pt modelId="{9414CB80-601D-44D3-9464-2AC1D911944B}" type="pres">
      <dgm:prSet presAssocID="{F9A8F2EF-AB22-4E3C-855D-D84AD3244E02}" presName="rect1" presStyleLbl="b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A33F20-68C4-4EBC-87AC-1C0AA9A7B8CE}" type="pres">
      <dgm:prSet presAssocID="{F9A8F2EF-AB22-4E3C-855D-D84AD3244E02}" presName="wedgeRectCallout1" presStyleLbl="node1" presStyleIdx="2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0C941-7C14-4A13-872C-2238169CE2DB}" type="pres">
      <dgm:prSet presAssocID="{10168890-3827-49E4-9655-B787907E7F6F}" presName="sibTrans" presStyleCnt="0"/>
      <dgm:spPr/>
      <dgm:t>
        <a:bodyPr/>
        <a:lstStyle/>
        <a:p>
          <a:endParaRPr lang="en-US"/>
        </a:p>
      </dgm:t>
    </dgm:pt>
    <dgm:pt modelId="{DA2C332B-4BF5-436D-B07D-A17E41A17C90}" type="pres">
      <dgm:prSet presAssocID="{477A1F9F-89EE-4337-B8CF-71D9E0A04F61}" presName="composite" presStyleCnt="0"/>
      <dgm:spPr/>
      <dgm:t>
        <a:bodyPr/>
        <a:lstStyle/>
        <a:p>
          <a:endParaRPr lang="en-US"/>
        </a:p>
      </dgm:t>
    </dgm:pt>
    <dgm:pt modelId="{EB26020D-83F6-45A3-A08B-2B5BA196E7B8}" type="pres">
      <dgm:prSet presAssocID="{477A1F9F-89EE-4337-B8CF-71D9E0A04F61}" presName="rect1" presStyleLbl="b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61BE55-CB52-450C-A81A-4BDE4C7E8BA0}" type="pres">
      <dgm:prSet presAssocID="{477A1F9F-89EE-4337-B8CF-71D9E0A04F61}" presName="wedgeRectCallout1" presStyleLbl="node1" presStyleIdx="3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B5350-2C7B-4F1B-BF3B-5D6E67B11934}" type="pres">
      <dgm:prSet presAssocID="{6D5C9DE5-1AE5-41C2-B566-1D758416DC81}" presName="sibTrans" presStyleCnt="0"/>
      <dgm:spPr/>
      <dgm:t>
        <a:bodyPr/>
        <a:lstStyle/>
        <a:p>
          <a:endParaRPr lang="en-US"/>
        </a:p>
      </dgm:t>
    </dgm:pt>
    <dgm:pt modelId="{92E7DC14-B3FA-4982-BAA7-7FB887F84167}" type="pres">
      <dgm:prSet presAssocID="{78DDAB3E-67B1-45CC-8DF5-31EEBA848AE8}" presName="composite" presStyleCnt="0"/>
      <dgm:spPr/>
      <dgm:t>
        <a:bodyPr/>
        <a:lstStyle/>
        <a:p>
          <a:endParaRPr lang="en-US"/>
        </a:p>
      </dgm:t>
    </dgm:pt>
    <dgm:pt modelId="{41BBFF24-5269-4BB7-8EE7-DDAA4EE5FE81}" type="pres">
      <dgm:prSet presAssocID="{78DDAB3E-67B1-45CC-8DF5-31EEBA848AE8}" presName="rect1" presStyleLbl="b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6047A1-E561-4E9B-B0B7-DD460DA708A4}" type="pres">
      <dgm:prSet presAssocID="{78DDAB3E-67B1-45CC-8DF5-31EEBA848AE8}" presName="wedgeRectCallout1" presStyleLbl="node1" presStyleIdx="4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60CB7-7D54-4935-956E-8B2011DF3D7E}" type="pres">
      <dgm:prSet presAssocID="{33713F1D-0313-4E2F-8D81-8555C7932F77}" presName="sibTrans" presStyleCnt="0"/>
      <dgm:spPr/>
      <dgm:t>
        <a:bodyPr/>
        <a:lstStyle/>
        <a:p>
          <a:endParaRPr lang="en-US"/>
        </a:p>
      </dgm:t>
    </dgm:pt>
    <dgm:pt modelId="{8AB69124-FF6C-43AF-8240-EA210B51E158}" type="pres">
      <dgm:prSet presAssocID="{CA5EE1EA-1D05-48E2-9294-536569B2DE7E}" presName="composite" presStyleCnt="0"/>
      <dgm:spPr/>
      <dgm:t>
        <a:bodyPr/>
        <a:lstStyle/>
        <a:p>
          <a:endParaRPr lang="en-US"/>
        </a:p>
      </dgm:t>
    </dgm:pt>
    <dgm:pt modelId="{6776B960-AF98-4003-AECB-86AFE42C106D}" type="pres">
      <dgm:prSet presAssocID="{CA5EE1EA-1D05-48E2-9294-536569B2DE7E}" presName="rect1" presStyleLbl="b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3EEDE02-3EB2-4339-8526-BCC6257F6C85}" type="pres">
      <dgm:prSet presAssocID="{CA5EE1EA-1D05-48E2-9294-536569B2DE7E}" presName="wedgeRectCallout1" presStyleLbl="node1" presStyleIdx="5" presStyleCnt="6" custScaleX="136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51743F-61F7-4A8A-AEAC-A5331DEE03D8}" type="presOf" srcId="{477A1F9F-89EE-4337-B8CF-71D9E0A04F61}" destId="{5B61BE55-CB52-450C-A81A-4BDE4C7E8BA0}" srcOrd="0" destOrd="0" presId="urn:microsoft.com/office/officeart/2008/layout/BendingPictureCaptionList"/>
    <dgm:cxn modelId="{A8C79622-9FC2-48CF-A851-8A985710E178}" srcId="{BA9DCF9F-514F-46F7-B2CA-DBAA1EE5C0F8}" destId="{78DDAB3E-67B1-45CC-8DF5-31EEBA848AE8}" srcOrd="4" destOrd="0" parTransId="{319918A9-CEFA-4809-BDE7-F55972911E33}" sibTransId="{33713F1D-0313-4E2F-8D81-8555C7932F77}"/>
    <dgm:cxn modelId="{B3278D14-3C6E-497F-8EB2-EFE636A36155}" srcId="{BA9DCF9F-514F-46F7-B2CA-DBAA1EE5C0F8}" destId="{477A1F9F-89EE-4337-B8CF-71D9E0A04F61}" srcOrd="3" destOrd="0" parTransId="{9A50E0BF-CD36-4E93-A48E-5727BEE11D3F}" sibTransId="{6D5C9DE5-1AE5-41C2-B566-1D758416DC81}"/>
    <dgm:cxn modelId="{C19FF1C5-04C3-4D5F-9782-599D0DDA04B8}" type="presOf" srcId="{BA9DCF9F-514F-46F7-B2CA-DBAA1EE5C0F8}" destId="{56FE8BF9-9867-4E91-B66D-410FC7FA392A}" srcOrd="0" destOrd="0" presId="urn:microsoft.com/office/officeart/2008/layout/BendingPictureCaptionList"/>
    <dgm:cxn modelId="{14ABD07D-D27B-468F-8F3F-350312ECF5D4}" srcId="{BA9DCF9F-514F-46F7-B2CA-DBAA1EE5C0F8}" destId="{DF302143-8FE5-446C-B98D-1C6051B07CB6}" srcOrd="0" destOrd="0" parTransId="{DD0440E8-955E-4BD1-8699-1F29A1DB9F43}" sibTransId="{CFDBE91D-E5A9-4F9C-81F3-824CE6CFB8E6}"/>
    <dgm:cxn modelId="{4254B916-4D0A-4B0A-AB2D-116FF1E632B6}" srcId="{BA9DCF9F-514F-46F7-B2CA-DBAA1EE5C0F8}" destId="{CA5EE1EA-1D05-48E2-9294-536569B2DE7E}" srcOrd="5" destOrd="0" parTransId="{731DB787-924A-4538-9EEC-DA20B4800B26}" sibTransId="{3BF4BC61-9FB9-4AED-8A0D-B2F54D119F9A}"/>
    <dgm:cxn modelId="{0DDCD109-0C0F-4FC6-813B-221F2136F6CD}" type="presOf" srcId="{F9A8F2EF-AB22-4E3C-855D-D84AD3244E02}" destId="{0AA33F20-68C4-4EBC-87AC-1C0AA9A7B8CE}" srcOrd="0" destOrd="0" presId="urn:microsoft.com/office/officeart/2008/layout/BendingPictureCaptionList"/>
    <dgm:cxn modelId="{4BE313E8-9387-4FDD-9357-49A0275331E3}" srcId="{BA9DCF9F-514F-46F7-B2CA-DBAA1EE5C0F8}" destId="{554D02E1-E85B-4D48-829C-537774C55F75}" srcOrd="1" destOrd="0" parTransId="{8F8A41C8-5624-432E-8FF9-50420D4C932F}" sibTransId="{499BF54C-D908-4E0E-8A70-DABE948F486D}"/>
    <dgm:cxn modelId="{3BCFB06F-4147-475E-9270-1CC3C5943E24}" type="presOf" srcId="{CA5EE1EA-1D05-48E2-9294-536569B2DE7E}" destId="{A3EEDE02-3EB2-4339-8526-BCC6257F6C85}" srcOrd="0" destOrd="0" presId="urn:microsoft.com/office/officeart/2008/layout/BendingPictureCaptionList"/>
    <dgm:cxn modelId="{60800120-C121-4377-816F-DD56E2769A3C}" srcId="{BA9DCF9F-514F-46F7-B2CA-DBAA1EE5C0F8}" destId="{F9A8F2EF-AB22-4E3C-855D-D84AD3244E02}" srcOrd="2" destOrd="0" parTransId="{656B46AF-CB42-4A2C-B56A-58ACE713DE27}" sibTransId="{10168890-3827-49E4-9655-B787907E7F6F}"/>
    <dgm:cxn modelId="{E606C45C-828C-4862-8449-8C2A0E6F5263}" type="presOf" srcId="{DF302143-8FE5-446C-B98D-1C6051B07CB6}" destId="{B60A8521-374C-4D76-8C19-6FD6C623BEA6}" srcOrd="0" destOrd="0" presId="urn:microsoft.com/office/officeart/2008/layout/BendingPictureCaptionList"/>
    <dgm:cxn modelId="{17EF1BDC-065F-4AC6-9D36-AB5DC5908BBC}" type="presOf" srcId="{554D02E1-E85B-4D48-829C-537774C55F75}" destId="{96464B79-D58D-4955-84B7-0F72294BE9BF}" srcOrd="0" destOrd="0" presId="urn:microsoft.com/office/officeart/2008/layout/BendingPictureCaptionList"/>
    <dgm:cxn modelId="{DF046FDD-1D02-4612-85CE-DF9CEA6862FD}" type="presOf" srcId="{78DDAB3E-67B1-45CC-8DF5-31EEBA848AE8}" destId="{746047A1-E561-4E9B-B0B7-DD460DA708A4}" srcOrd="0" destOrd="0" presId="urn:microsoft.com/office/officeart/2008/layout/BendingPictureCaptionList"/>
    <dgm:cxn modelId="{C4874C13-AEF9-481F-BA55-EFB9CE6A06E9}" type="presParOf" srcId="{56FE8BF9-9867-4E91-B66D-410FC7FA392A}" destId="{A2FED3C6-9FF4-4C3C-A05A-76D8C15392F1}" srcOrd="0" destOrd="0" presId="urn:microsoft.com/office/officeart/2008/layout/BendingPictureCaptionList"/>
    <dgm:cxn modelId="{0999F6B6-8ACE-497C-B328-2DEAEC77967D}" type="presParOf" srcId="{A2FED3C6-9FF4-4C3C-A05A-76D8C15392F1}" destId="{BD36EE56-72AB-4688-9C7F-D7940F216529}" srcOrd="0" destOrd="0" presId="urn:microsoft.com/office/officeart/2008/layout/BendingPictureCaptionList"/>
    <dgm:cxn modelId="{B3F6C2A1-4C04-4951-BC16-2FBDAC6A491F}" type="presParOf" srcId="{A2FED3C6-9FF4-4C3C-A05A-76D8C15392F1}" destId="{B60A8521-374C-4D76-8C19-6FD6C623BEA6}" srcOrd="1" destOrd="0" presId="urn:microsoft.com/office/officeart/2008/layout/BendingPictureCaptionList"/>
    <dgm:cxn modelId="{E1191E47-8EB4-44B8-9745-FC1846958667}" type="presParOf" srcId="{56FE8BF9-9867-4E91-B66D-410FC7FA392A}" destId="{13D39025-F94D-4450-B977-F5C6C6AF14CE}" srcOrd="1" destOrd="0" presId="urn:microsoft.com/office/officeart/2008/layout/BendingPictureCaptionList"/>
    <dgm:cxn modelId="{696E8ABF-433F-4FF6-A0BC-187EB2DF3549}" type="presParOf" srcId="{56FE8BF9-9867-4E91-B66D-410FC7FA392A}" destId="{7B1781CE-1663-45D9-954F-7131F9181440}" srcOrd="2" destOrd="0" presId="urn:microsoft.com/office/officeart/2008/layout/BendingPictureCaptionList"/>
    <dgm:cxn modelId="{14FE94EA-2AF5-4103-9387-E637A5A2750B}" type="presParOf" srcId="{7B1781CE-1663-45D9-954F-7131F9181440}" destId="{2EB0E3E2-A269-4C7D-8048-A0F23393225C}" srcOrd="0" destOrd="0" presId="urn:microsoft.com/office/officeart/2008/layout/BendingPictureCaptionList"/>
    <dgm:cxn modelId="{E9C3A027-39A5-4D54-8948-DB48E136B0BB}" type="presParOf" srcId="{7B1781CE-1663-45D9-954F-7131F9181440}" destId="{96464B79-D58D-4955-84B7-0F72294BE9BF}" srcOrd="1" destOrd="0" presId="urn:microsoft.com/office/officeart/2008/layout/BendingPictureCaptionList"/>
    <dgm:cxn modelId="{D914BA44-E9C7-43AB-B883-BE7A5C9ABEAD}" type="presParOf" srcId="{56FE8BF9-9867-4E91-B66D-410FC7FA392A}" destId="{50A5553A-E01A-438B-A6A1-415A2AE2B3C7}" srcOrd="3" destOrd="0" presId="urn:microsoft.com/office/officeart/2008/layout/BendingPictureCaptionList"/>
    <dgm:cxn modelId="{54A6C210-9371-44EC-8F79-019C1BD25370}" type="presParOf" srcId="{56FE8BF9-9867-4E91-B66D-410FC7FA392A}" destId="{3119B17E-081D-4444-9627-7355C7AC12B4}" srcOrd="4" destOrd="0" presId="urn:microsoft.com/office/officeart/2008/layout/BendingPictureCaptionList"/>
    <dgm:cxn modelId="{3E588C48-8304-403C-987D-87CBC67B9996}" type="presParOf" srcId="{3119B17E-081D-4444-9627-7355C7AC12B4}" destId="{9414CB80-601D-44D3-9464-2AC1D911944B}" srcOrd="0" destOrd="0" presId="urn:microsoft.com/office/officeart/2008/layout/BendingPictureCaptionList"/>
    <dgm:cxn modelId="{760618CD-03C9-4C65-835A-40F61DC085AC}" type="presParOf" srcId="{3119B17E-081D-4444-9627-7355C7AC12B4}" destId="{0AA33F20-68C4-4EBC-87AC-1C0AA9A7B8CE}" srcOrd="1" destOrd="0" presId="urn:microsoft.com/office/officeart/2008/layout/BendingPictureCaptionList"/>
    <dgm:cxn modelId="{36099A4C-4CCC-4409-877C-73A49A256735}" type="presParOf" srcId="{56FE8BF9-9867-4E91-B66D-410FC7FA392A}" destId="{B400C941-7C14-4A13-872C-2238169CE2DB}" srcOrd="5" destOrd="0" presId="urn:microsoft.com/office/officeart/2008/layout/BendingPictureCaptionList"/>
    <dgm:cxn modelId="{3FD74C18-7739-4779-B592-41D3EA9BC49E}" type="presParOf" srcId="{56FE8BF9-9867-4E91-B66D-410FC7FA392A}" destId="{DA2C332B-4BF5-436D-B07D-A17E41A17C90}" srcOrd="6" destOrd="0" presId="urn:microsoft.com/office/officeart/2008/layout/BendingPictureCaptionList"/>
    <dgm:cxn modelId="{492529E0-3A3B-4239-8E58-E6AAEFCBE11E}" type="presParOf" srcId="{DA2C332B-4BF5-436D-B07D-A17E41A17C90}" destId="{EB26020D-83F6-45A3-A08B-2B5BA196E7B8}" srcOrd="0" destOrd="0" presId="urn:microsoft.com/office/officeart/2008/layout/BendingPictureCaptionList"/>
    <dgm:cxn modelId="{643B8189-D303-4A28-93A5-B39BA7895C0A}" type="presParOf" srcId="{DA2C332B-4BF5-436D-B07D-A17E41A17C90}" destId="{5B61BE55-CB52-450C-A81A-4BDE4C7E8BA0}" srcOrd="1" destOrd="0" presId="urn:microsoft.com/office/officeart/2008/layout/BendingPictureCaptionList"/>
    <dgm:cxn modelId="{D426E2A5-9680-4FE1-8079-2468C42F25F9}" type="presParOf" srcId="{56FE8BF9-9867-4E91-B66D-410FC7FA392A}" destId="{49FB5350-2C7B-4F1B-BF3B-5D6E67B11934}" srcOrd="7" destOrd="0" presId="urn:microsoft.com/office/officeart/2008/layout/BendingPictureCaptionList"/>
    <dgm:cxn modelId="{3CB6FFF4-B8A4-4AEB-B07E-D021CB1873CD}" type="presParOf" srcId="{56FE8BF9-9867-4E91-B66D-410FC7FA392A}" destId="{92E7DC14-B3FA-4982-BAA7-7FB887F84167}" srcOrd="8" destOrd="0" presId="urn:microsoft.com/office/officeart/2008/layout/BendingPictureCaptionList"/>
    <dgm:cxn modelId="{FBC314D7-688C-41D5-98AE-8AFE729D4D32}" type="presParOf" srcId="{92E7DC14-B3FA-4982-BAA7-7FB887F84167}" destId="{41BBFF24-5269-4BB7-8EE7-DDAA4EE5FE81}" srcOrd="0" destOrd="0" presId="urn:microsoft.com/office/officeart/2008/layout/BendingPictureCaptionList"/>
    <dgm:cxn modelId="{B6D881A0-44F9-47AA-A30A-4B0E0D940189}" type="presParOf" srcId="{92E7DC14-B3FA-4982-BAA7-7FB887F84167}" destId="{746047A1-E561-4E9B-B0B7-DD460DA708A4}" srcOrd="1" destOrd="0" presId="urn:microsoft.com/office/officeart/2008/layout/BendingPictureCaptionList"/>
    <dgm:cxn modelId="{8D7BBC25-6F87-4921-95BB-F53DE78CD24C}" type="presParOf" srcId="{56FE8BF9-9867-4E91-B66D-410FC7FA392A}" destId="{A7460CB7-7D54-4935-956E-8B2011DF3D7E}" srcOrd="9" destOrd="0" presId="urn:microsoft.com/office/officeart/2008/layout/BendingPictureCaptionList"/>
    <dgm:cxn modelId="{DB11DC4D-FF0F-4518-96EE-93BD8DB0C2C0}" type="presParOf" srcId="{56FE8BF9-9867-4E91-B66D-410FC7FA392A}" destId="{8AB69124-FF6C-43AF-8240-EA210B51E158}" srcOrd="10" destOrd="0" presId="urn:microsoft.com/office/officeart/2008/layout/BendingPictureCaptionList"/>
    <dgm:cxn modelId="{053955C1-BA33-4646-8A3B-7559700A7BA4}" type="presParOf" srcId="{8AB69124-FF6C-43AF-8240-EA210B51E158}" destId="{6776B960-AF98-4003-AECB-86AFE42C106D}" srcOrd="0" destOrd="0" presId="urn:microsoft.com/office/officeart/2008/layout/BendingPictureCaptionList"/>
    <dgm:cxn modelId="{5F8D2EF6-18F0-4137-871E-0B0452D0E3D8}" type="presParOf" srcId="{8AB69124-FF6C-43AF-8240-EA210B51E158}" destId="{A3EEDE02-3EB2-4339-8526-BCC6257F6C8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DD46EAF-F301-4A2B-99B0-8DE7F8D38CD0}" type="doc">
      <dgm:prSet loTypeId="urn:microsoft.com/office/officeart/2008/layout/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690C82-58FF-4D3A-A815-58D2F7D5C20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36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Public procurement</a:t>
          </a:r>
          <a:br>
            <a:rPr lang="en-US" sz="36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</a:br>
          <a:r>
            <a:rPr lang="en-US" sz="36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FCI-PDS reforms</a:t>
          </a:r>
        </a:p>
        <a:p>
          <a:r>
            <a:rPr lang="en-US" sz="3600" dirty="0" smtClean="0">
              <a:solidFill>
                <a:schemeClr val="bg1"/>
              </a:solidFill>
              <a:latin typeface="Franklin Gothic Medium Cond" panose="020B0606030402020204" pitchFamily="34" charset="0"/>
              <a:hlinkClick xmlns:r="http://schemas.openxmlformats.org/officeDocument/2006/relationships" r:id="rId1"/>
            </a:rPr>
            <a:t>Article LINK</a:t>
          </a:r>
          <a:endParaRPr lang="en-US" sz="36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9A42FB7A-8D14-4DA0-BAD4-4DF7078EE9F7}" type="parTrans" cxnId="{CC0B80CB-0352-428F-92FC-D0CEF91F17B8}">
      <dgm:prSet/>
      <dgm:spPr/>
      <dgm:t>
        <a:bodyPr/>
        <a:lstStyle/>
        <a:p>
          <a:endParaRPr lang="en-US"/>
        </a:p>
      </dgm:t>
    </dgm:pt>
    <dgm:pt modelId="{2BA48ECA-5905-43DF-8617-98AC0D061902}" type="sibTrans" cxnId="{CC0B80CB-0352-428F-92FC-D0CEF91F17B8}">
      <dgm:prSet/>
      <dgm:spPr/>
      <dgm:t>
        <a:bodyPr/>
        <a:lstStyle/>
        <a:p>
          <a:endParaRPr lang="en-US"/>
        </a:p>
      </dgm:t>
    </dgm:pt>
    <dgm:pt modelId="{175E87D7-DE09-452A-9643-56A23BF00AE9}">
      <dgm:prSet phldrT="[Text]" custT="1"/>
      <dgm:spPr>
        <a:noFill/>
      </dgm:spPr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Private Selling</a:t>
          </a:r>
          <a:br>
            <a:rPr lang="en-US" sz="3600" dirty="0" smtClean="0">
              <a:latin typeface="Franklin Gothic Medium Cond" panose="020B0606030402020204" pitchFamily="34" charset="0"/>
            </a:rPr>
          </a:br>
          <a:r>
            <a:rPr lang="en-US" sz="3600" dirty="0" smtClean="0">
              <a:latin typeface="Franklin Gothic Medium Cond" panose="020B0606030402020204" pitchFamily="34" charset="0"/>
            </a:rPr>
            <a:t>APMC: Reforms</a:t>
          </a:r>
        </a:p>
        <a:p>
          <a:r>
            <a:rPr lang="en-US" sz="3600" dirty="0" smtClean="0">
              <a:latin typeface="Franklin Gothic Medium Cond" panose="020B0606030402020204" pitchFamily="34" charset="0"/>
              <a:hlinkClick xmlns:r="http://schemas.openxmlformats.org/officeDocument/2006/relationships" r:id="rId2"/>
            </a:rPr>
            <a:t>Article Link</a:t>
          </a:r>
          <a:endParaRPr lang="en-US" sz="3600" dirty="0">
            <a:latin typeface="Franklin Gothic Medium Cond" panose="020B0606030402020204" pitchFamily="34" charset="0"/>
          </a:endParaRPr>
        </a:p>
      </dgm:t>
    </dgm:pt>
    <dgm:pt modelId="{D1E1D0B3-5114-4CCB-AF3B-6A1370521E4C}" type="parTrans" cxnId="{21742F55-D4DB-4031-A48C-B4F07D9B8CB3}">
      <dgm:prSet/>
      <dgm:spPr/>
      <dgm:t>
        <a:bodyPr/>
        <a:lstStyle/>
        <a:p>
          <a:endParaRPr lang="en-US"/>
        </a:p>
      </dgm:t>
    </dgm:pt>
    <dgm:pt modelId="{27E736F8-79F5-42B0-B989-86BF24860F20}" type="sibTrans" cxnId="{21742F55-D4DB-4031-A48C-B4F07D9B8CB3}">
      <dgm:prSet/>
      <dgm:spPr/>
      <dgm:t>
        <a:bodyPr/>
        <a:lstStyle/>
        <a:p>
          <a:endParaRPr lang="en-US"/>
        </a:p>
      </dgm:t>
    </dgm:pt>
    <dgm:pt modelId="{91A1D8C5-FB44-4E09-A7BA-922EA5AAF512}">
      <dgm:prSet phldrT="[Text]" custT="1"/>
      <dgm:spPr/>
      <dgm:t>
        <a:bodyPr/>
        <a:lstStyle/>
        <a:p>
          <a:r>
            <a:rPr lang="en-US" sz="3600" dirty="0" smtClean="0">
              <a:latin typeface="Franklin Gothic Medium Cond" panose="020B0606030402020204" pitchFamily="34" charset="0"/>
            </a:rPr>
            <a:t>Food Processing</a:t>
          </a:r>
          <a:br>
            <a:rPr lang="en-US" sz="3600" dirty="0" smtClean="0">
              <a:latin typeface="Franklin Gothic Medium Cond" panose="020B0606030402020204" pitchFamily="34" charset="0"/>
            </a:rPr>
          </a:br>
          <a:r>
            <a:rPr lang="en-US" sz="3600" dirty="0" smtClean="0">
              <a:latin typeface="Franklin Gothic Medium Cond" panose="020B0606030402020204" pitchFamily="34" charset="0"/>
            </a:rPr>
            <a:t>After Prelims.</a:t>
          </a:r>
        </a:p>
        <a:p>
          <a:r>
            <a:rPr lang="en-US" sz="3600" dirty="0" smtClean="0">
              <a:latin typeface="Franklin Gothic Medium Cond" panose="020B0606030402020204" pitchFamily="34" charset="0"/>
              <a:hlinkClick xmlns:r="http://schemas.openxmlformats.org/officeDocument/2006/relationships" r:id="rId3"/>
            </a:rPr>
            <a:t>Article Link</a:t>
          </a:r>
          <a:endParaRPr lang="en-US" sz="3600" dirty="0" smtClean="0">
            <a:latin typeface="Franklin Gothic Medium Cond" panose="020B0606030402020204" pitchFamily="34" charset="0"/>
          </a:endParaRPr>
        </a:p>
      </dgm:t>
    </dgm:pt>
    <dgm:pt modelId="{EBBA86CD-A860-4397-B5C6-E9B0EECB8143}" type="parTrans" cxnId="{CE3BA67A-AAD7-4F20-868B-F8D01DE6190F}">
      <dgm:prSet/>
      <dgm:spPr/>
      <dgm:t>
        <a:bodyPr/>
        <a:lstStyle/>
        <a:p>
          <a:endParaRPr lang="en-US"/>
        </a:p>
      </dgm:t>
    </dgm:pt>
    <dgm:pt modelId="{5626689F-F236-4911-8174-81A557053C9C}" type="sibTrans" cxnId="{CE3BA67A-AAD7-4F20-868B-F8D01DE6190F}">
      <dgm:prSet/>
      <dgm:spPr/>
      <dgm:t>
        <a:bodyPr/>
        <a:lstStyle/>
        <a:p>
          <a:endParaRPr lang="en-US"/>
        </a:p>
      </dgm:t>
    </dgm:pt>
    <dgm:pt modelId="{665CA33D-7A9E-42E2-ABC7-AE94B4FA952F}" type="pres">
      <dgm:prSet presAssocID="{EDD46EAF-F301-4A2B-99B0-8DE7F8D38CD0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4DEEC7-C76F-437D-81D6-3D52346C21E8}" type="pres">
      <dgm:prSet presAssocID="{52690C82-58FF-4D3A-A815-58D2F7D5C201}" presName="composite" presStyleCnt="0"/>
      <dgm:spPr/>
    </dgm:pt>
    <dgm:pt modelId="{74D55C1D-AD17-44A8-BE1D-CCE3E70CB254}" type="pres">
      <dgm:prSet presAssocID="{52690C82-58FF-4D3A-A815-58D2F7D5C201}" presName="Image" presStyleLbl="alignNode1" presStyleIdx="0" presStyleCnt="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E252648-6FA6-4DC1-B36C-8C9F35946A61}" type="pres">
      <dgm:prSet presAssocID="{52690C82-58FF-4D3A-A815-58D2F7D5C201}" presName="Accent" presStyleLbl="parChTrans1D1" presStyleIdx="0" presStyleCnt="3"/>
      <dgm:spPr/>
    </dgm:pt>
    <dgm:pt modelId="{595B135F-97C4-4DFC-AD50-A49AB212369B}" type="pres">
      <dgm:prSet presAssocID="{52690C82-58FF-4D3A-A815-58D2F7D5C201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A146F-8F81-4D98-B383-7A7F670D882C}" type="pres">
      <dgm:prSet presAssocID="{2BA48ECA-5905-43DF-8617-98AC0D061902}" presName="sibTrans" presStyleCnt="0"/>
      <dgm:spPr/>
    </dgm:pt>
    <dgm:pt modelId="{72F94D95-094B-4FD8-A2C7-5BE81E2F9157}" type="pres">
      <dgm:prSet presAssocID="{175E87D7-DE09-452A-9643-56A23BF00AE9}" presName="composite" presStyleCnt="0"/>
      <dgm:spPr/>
    </dgm:pt>
    <dgm:pt modelId="{9807EA07-0AE5-4170-B90D-AC2009A93458}" type="pres">
      <dgm:prSet presAssocID="{175E87D7-DE09-452A-9643-56A23BF00AE9}" presName="Image" presStyleLbl="alignNode1" presStyleIdx="1" presStyleCnt="3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E2C9E-9FD1-44EC-A10E-B9D84122739F}" type="pres">
      <dgm:prSet presAssocID="{175E87D7-DE09-452A-9643-56A23BF00AE9}" presName="Accent" presStyleLbl="parChTrans1D1" presStyleIdx="1" presStyleCnt="3"/>
      <dgm:spPr/>
    </dgm:pt>
    <dgm:pt modelId="{CD5FD39B-3B8C-4C5E-8616-50ECC26AFEC6}" type="pres">
      <dgm:prSet presAssocID="{175E87D7-DE09-452A-9643-56A23BF00AE9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816BF-17CA-400D-8DB6-8391268A2843}" type="pres">
      <dgm:prSet presAssocID="{27E736F8-79F5-42B0-B989-86BF24860F20}" presName="sibTrans" presStyleCnt="0"/>
      <dgm:spPr/>
    </dgm:pt>
    <dgm:pt modelId="{CA41EE9E-BA00-40B7-B650-18E0299B199F}" type="pres">
      <dgm:prSet presAssocID="{91A1D8C5-FB44-4E09-A7BA-922EA5AAF512}" presName="composite" presStyleCnt="0"/>
      <dgm:spPr/>
    </dgm:pt>
    <dgm:pt modelId="{CFD9C4F4-30E2-4EDF-B28C-B2FFD7DD4625}" type="pres">
      <dgm:prSet presAssocID="{91A1D8C5-FB44-4E09-A7BA-922EA5AAF512}" presName="Image" presStyleLbl="alignNode1" presStyleIdx="2" presStyleCnt="3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A17F6EC-9DAF-4212-928A-7FAA98B87F41}" type="pres">
      <dgm:prSet presAssocID="{91A1D8C5-FB44-4E09-A7BA-922EA5AAF512}" presName="Accent" presStyleLbl="parChTrans1D1" presStyleIdx="2" presStyleCnt="3"/>
      <dgm:spPr/>
    </dgm:pt>
    <dgm:pt modelId="{9FDEE306-8F08-4DA0-B377-44897B9197F3}" type="pres">
      <dgm:prSet presAssocID="{91A1D8C5-FB44-4E09-A7BA-922EA5AAF512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742F55-D4DB-4031-A48C-B4F07D9B8CB3}" srcId="{EDD46EAF-F301-4A2B-99B0-8DE7F8D38CD0}" destId="{175E87D7-DE09-452A-9643-56A23BF00AE9}" srcOrd="1" destOrd="0" parTransId="{D1E1D0B3-5114-4CCB-AF3B-6A1370521E4C}" sibTransId="{27E736F8-79F5-42B0-B989-86BF24860F20}"/>
    <dgm:cxn modelId="{AC80CD82-E791-473E-B602-B32B78A63C11}" type="presOf" srcId="{EDD46EAF-F301-4A2B-99B0-8DE7F8D38CD0}" destId="{665CA33D-7A9E-42E2-ABC7-AE94B4FA952F}" srcOrd="0" destOrd="0" presId="urn:microsoft.com/office/officeart/2008/layout/PictureLineup"/>
    <dgm:cxn modelId="{FDE36240-A207-45DB-97DC-426782D5ECE1}" type="presOf" srcId="{91A1D8C5-FB44-4E09-A7BA-922EA5AAF512}" destId="{9FDEE306-8F08-4DA0-B377-44897B9197F3}" srcOrd="0" destOrd="0" presId="urn:microsoft.com/office/officeart/2008/layout/PictureLineup"/>
    <dgm:cxn modelId="{D424C114-DB24-424D-9812-5CF3E6ED8D48}" type="presOf" srcId="{52690C82-58FF-4D3A-A815-58D2F7D5C201}" destId="{595B135F-97C4-4DFC-AD50-A49AB212369B}" srcOrd="0" destOrd="0" presId="urn:microsoft.com/office/officeart/2008/layout/PictureLineup"/>
    <dgm:cxn modelId="{CE3BA67A-AAD7-4F20-868B-F8D01DE6190F}" srcId="{EDD46EAF-F301-4A2B-99B0-8DE7F8D38CD0}" destId="{91A1D8C5-FB44-4E09-A7BA-922EA5AAF512}" srcOrd="2" destOrd="0" parTransId="{EBBA86CD-A860-4397-B5C6-E9B0EECB8143}" sibTransId="{5626689F-F236-4911-8174-81A557053C9C}"/>
    <dgm:cxn modelId="{44DDA1FC-13D1-43B8-926C-26B58AF8860B}" type="presOf" srcId="{175E87D7-DE09-452A-9643-56A23BF00AE9}" destId="{CD5FD39B-3B8C-4C5E-8616-50ECC26AFEC6}" srcOrd="0" destOrd="0" presId="urn:microsoft.com/office/officeart/2008/layout/PictureLineup"/>
    <dgm:cxn modelId="{CC0B80CB-0352-428F-92FC-D0CEF91F17B8}" srcId="{EDD46EAF-F301-4A2B-99B0-8DE7F8D38CD0}" destId="{52690C82-58FF-4D3A-A815-58D2F7D5C201}" srcOrd="0" destOrd="0" parTransId="{9A42FB7A-8D14-4DA0-BAD4-4DF7078EE9F7}" sibTransId="{2BA48ECA-5905-43DF-8617-98AC0D061902}"/>
    <dgm:cxn modelId="{37AA49BF-E753-438C-8742-7A23F45F6951}" type="presParOf" srcId="{665CA33D-7A9E-42E2-ABC7-AE94B4FA952F}" destId="{7F4DEEC7-C76F-437D-81D6-3D52346C21E8}" srcOrd="0" destOrd="0" presId="urn:microsoft.com/office/officeart/2008/layout/PictureLineup"/>
    <dgm:cxn modelId="{38E0F1E8-F0BD-4BC4-8052-4803E6171884}" type="presParOf" srcId="{7F4DEEC7-C76F-437D-81D6-3D52346C21E8}" destId="{74D55C1D-AD17-44A8-BE1D-CCE3E70CB254}" srcOrd="0" destOrd="0" presId="urn:microsoft.com/office/officeart/2008/layout/PictureLineup"/>
    <dgm:cxn modelId="{4D8C7BDC-213F-4905-BDF5-50FEE1282B7E}" type="presParOf" srcId="{7F4DEEC7-C76F-437D-81D6-3D52346C21E8}" destId="{FE252648-6FA6-4DC1-B36C-8C9F35946A61}" srcOrd="1" destOrd="0" presId="urn:microsoft.com/office/officeart/2008/layout/PictureLineup"/>
    <dgm:cxn modelId="{BA7A5DF0-F856-4D22-92B1-BBB5A71261BF}" type="presParOf" srcId="{7F4DEEC7-C76F-437D-81D6-3D52346C21E8}" destId="{595B135F-97C4-4DFC-AD50-A49AB212369B}" srcOrd="2" destOrd="0" presId="urn:microsoft.com/office/officeart/2008/layout/PictureLineup"/>
    <dgm:cxn modelId="{F0760C5F-5092-49ED-961D-730B967A5AA6}" type="presParOf" srcId="{665CA33D-7A9E-42E2-ABC7-AE94B4FA952F}" destId="{7DEA146F-8F81-4D98-B383-7A7F670D882C}" srcOrd="1" destOrd="0" presId="urn:microsoft.com/office/officeart/2008/layout/PictureLineup"/>
    <dgm:cxn modelId="{D33CD77D-2064-44ED-8981-5C4C3E16EF95}" type="presParOf" srcId="{665CA33D-7A9E-42E2-ABC7-AE94B4FA952F}" destId="{72F94D95-094B-4FD8-A2C7-5BE81E2F9157}" srcOrd="2" destOrd="0" presId="urn:microsoft.com/office/officeart/2008/layout/PictureLineup"/>
    <dgm:cxn modelId="{1826C900-6B5B-4143-9BF8-FC44C11CA05E}" type="presParOf" srcId="{72F94D95-094B-4FD8-A2C7-5BE81E2F9157}" destId="{9807EA07-0AE5-4170-B90D-AC2009A93458}" srcOrd="0" destOrd="0" presId="urn:microsoft.com/office/officeart/2008/layout/PictureLineup"/>
    <dgm:cxn modelId="{EAF99026-331B-4328-9BD6-8627F21CFFDC}" type="presParOf" srcId="{72F94D95-094B-4FD8-A2C7-5BE81E2F9157}" destId="{5A8E2C9E-9FD1-44EC-A10E-B9D84122739F}" srcOrd="1" destOrd="0" presId="urn:microsoft.com/office/officeart/2008/layout/PictureLineup"/>
    <dgm:cxn modelId="{C95718DE-8E28-45F1-92F3-3C25B97DF5D5}" type="presParOf" srcId="{72F94D95-094B-4FD8-A2C7-5BE81E2F9157}" destId="{CD5FD39B-3B8C-4C5E-8616-50ECC26AFEC6}" srcOrd="2" destOrd="0" presId="urn:microsoft.com/office/officeart/2008/layout/PictureLineup"/>
    <dgm:cxn modelId="{769C6334-7341-4BE7-8B5A-FF441D805D09}" type="presParOf" srcId="{665CA33D-7A9E-42E2-ABC7-AE94B4FA952F}" destId="{A83816BF-17CA-400D-8DB6-8391268A2843}" srcOrd="3" destOrd="0" presId="urn:microsoft.com/office/officeart/2008/layout/PictureLineup"/>
    <dgm:cxn modelId="{696EC58E-3519-4F50-8372-AB9CBA7B31F2}" type="presParOf" srcId="{665CA33D-7A9E-42E2-ABC7-AE94B4FA952F}" destId="{CA41EE9E-BA00-40B7-B650-18E0299B199F}" srcOrd="4" destOrd="0" presId="urn:microsoft.com/office/officeart/2008/layout/PictureLineup"/>
    <dgm:cxn modelId="{60CCAF8C-730C-432F-B4D4-B6424BF48E0E}" type="presParOf" srcId="{CA41EE9E-BA00-40B7-B650-18E0299B199F}" destId="{CFD9C4F4-30E2-4EDF-B28C-B2FFD7DD4625}" srcOrd="0" destOrd="0" presId="urn:microsoft.com/office/officeart/2008/layout/PictureLineup"/>
    <dgm:cxn modelId="{53E83B46-CF12-4B46-A99B-4759E2306FF6}" type="presParOf" srcId="{CA41EE9E-BA00-40B7-B650-18E0299B199F}" destId="{9A17F6EC-9DAF-4212-928A-7FAA98B87F41}" srcOrd="1" destOrd="0" presId="urn:microsoft.com/office/officeart/2008/layout/PictureLineup"/>
    <dgm:cxn modelId="{433F1AC7-85AB-4DCE-9EEC-BC8769802D03}" type="presParOf" srcId="{CA41EE9E-BA00-40B7-B650-18E0299B199F}" destId="{9FDEE306-8F08-4DA0-B377-44897B9197F3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573DA-A358-4CC2-AF54-27A01C478296}">
      <dsp:nvSpPr>
        <dsp:cNvPr id="0" name=""/>
        <dsp:cNvSpPr/>
      </dsp:nvSpPr>
      <dsp:spPr>
        <a:xfrm>
          <a:off x="2366454" y="528311"/>
          <a:ext cx="0" cy="473168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794ADE-DA14-4CD4-BA9F-D2DF6AB7F691}">
      <dsp:nvSpPr>
        <dsp:cNvPr id="0" name=""/>
        <dsp:cNvSpPr/>
      </dsp:nvSpPr>
      <dsp:spPr>
        <a:xfrm>
          <a:off x="2497890" y="686034"/>
          <a:ext cx="2488601" cy="212925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9D633-1E73-43DD-B1F1-5D41F3AE884F}">
      <dsp:nvSpPr>
        <dsp:cNvPr id="0" name=""/>
        <dsp:cNvSpPr/>
      </dsp:nvSpPr>
      <dsp:spPr>
        <a:xfrm>
          <a:off x="2497890" y="2815291"/>
          <a:ext cx="2488601" cy="24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ISSUES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Survey Reforms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Budget-2015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2497890" y="2815291"/>
        <a:ext cx="2488601" cy="2444702"/>
      </dsp:txXfrm>
    </dsp:sp>
    <dsp:sp modelId="{44A1CF52-78F4-454B-982D-768F3B68D021}">
      <dsp:nvSpPr>
        <dsp:cNvPr id="0" name=""/>
        <dsp:cNvSpPr/>
      </dsp:nvSpPr>
      <dsp:spPr>
        <a:xfrm>
          <a:off x="2366454" y="2569"/>
          <a:ext cx="2628711" cy="5257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Agro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2366454" y="2569"/>
        <a:ext cx="2628711" cy="525742"/>
      </dsp:txXfrm>
    </dsp:sp>
    <dsp:sp modelId="{3ADDD795-2A0C-4239-B615-594B7DCA3220}">
      <dsp:nvSpPr>
        <dsp:cNvPr id="0" name=""/>
        <dsp:cNvSpPr/>
      </dsp:nvSpPr>
      <dsp:spPr>
        <a:xfrm>
          <a:off x="5520433" y="528311"/>
          <a:ext cx="0" cy="473168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6728F-FC0B-4004-9B48-CE5B2B1C7A9A}">
      <dsp:nvSpPr>
        <dsp:cNvPr id="0" name=""/>
        <dsp:cNvSpPr/>
      </dsp:nvSpPr>
      <dsp:spPr>
        <a:xfrm>
          <a:off x="5651868" y="686034"/>
          <a:ext cx="2488601" cy="212925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13D74-7D49-4616-BE17-B9E617AF2C3C}">
      <dsp:nvSpPr>
        <dsp:cNvPr id="0" name=""/>
        <dsp:cNvSpPr/>
      </dsp:nvSpPr>
      <dsp:spPr>
        <a:xfrm>
          <a:off x="5651868" y="2815291"/>
          <a:ext cx="2488601" cy="24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Issues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Survey Reforms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Budget-2015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5651868" y="2815291"/>
        <a:ext cx="2488601" cy="2444702"/>
      </dsp:txXfrm>
    </dsp:sp>
    <dsp:sp modelId="{676F3BCE-55EA-451D-84ED-5E9627241302}">
      <dsp:nvSpPr>
        <dsp:cNvPr id="0" name=""/>
        <dsp:cNvSpPr/>
      </dsp:nvSpPr>
      <dsp:spPr>
        <a:xfrm>
          <a:off x="5520433" y="2569"/>
          <a:ext cx="2628711" cy="525742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Franklin Gothic Medium Cond" panose="020B0606030402020204" pitchFamily="34" charset="0"/>
            </a:rPr>
            <a:t>Mfg</a:t>
          </a:r>
          <a:r>
            <a:rPr lang="en-US" sz="3200" kern="1200" dirty="0" smtClean="0">
              <a:latin typeface="Franklin Gothic Medium Cond" panose="020B0606030402020204" pitchFamily="34" charset="0"/>
            </a:rPr>
            <a:t>+ Services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5520433" y="2569"/>
        <a:ext cx="2628711" cy="5257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63DF5-C91F-4DF2-B28D-93F5AC5B2273}">
      <dsp:nvSpPr>
        <dsp:cNvPr id="0" name=""/>
        <dsp:cNvSpPr/>
      </dsp:nvSpPr>
      <dsp:spPr>
        <a:xfrm>
          <a:off x="0" y="0"/>
          <a:ext cx="10515600" cy="236815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95088-A411-4E9A-AFF9-4C0FAD42BDC5}">
      <dsp:nvSpPr>
        <dsp:cNvPr id="0" name=""/>
        <dsp:cNvSpPr/>
      </dsp:nvSpPr>
      <dsp:spPr>
        <a:xfrm>
          <a:off x="318363" y="315753"/>
          <a:ext cx="2297412" cy="17366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20404-1C80-4834-87E4-424A2A07B93E}">
      <dsp:nvSpPr>
        <dsp:cNvPr id="0" name=""/>
        <dsp:cNvSpPr/>
      </dsp:nvSpPr>
      <dsp:spPr>
        <a:xfrm rot="10800000">
          <a:off x="318363" y="2368153"/>
          <a:ext cx="2297412" cy="28944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Procurement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6% Farmers benefit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 rot="10800000">
        <a:off x="389016" y="2368153"/>
        <a:ext cx="2156106" cy="2823756"/>
      </dsp:txXfrm>
    </dsp:sp>
    <dsp:sp modelId="{537EEC02-4DAB-4662-BEBA-51049AC1C073}">
      <dsp:nvSpPr>
        <dsp:cNvPr id="0" name=""/>
        <dsp:cNvSpPr/>
      </dsp:nvSpPr>
      <dsp:spPr>
        <a:xfrm>
          <a:off x="2845517" y="315753"/>
          <a:ext cx="2297412" cy="17366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91CB0-C841-452F-9766-1397E65070E8}">
      <dsp:nvSpPr>
        <dsp:cNvPr id="0" name=""/>
        <dsp:cNvSpPr/>
      </dsp:nvSpPr>
      <dsp:spPr>
        <a:xfrm rot="10800000">
          <a:off x="2845517" y="2368153"/>
          <a:ext cx="2297412" cy="28944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1860324"/>
            <a:satOff val="-10190"/>
            <a:lumOff val="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Storage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Grains rotten and Siphoned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 rot="10800000">
        <a:off x="2916170" y="2368153"/>
        <a:ext cx="2156106" cy="2823756"/>
      </dsp:txXfrm>
    </dsp:sp>
    <dsp:sp modelId="{E3670902-F050-40C1-872A-E6DE07DAA59F}">
      <dsp:nvSpPr>
        <dsp:cNvPr id="0" name=""/>
        <dsp:cNvSpPr/>
      </dsp:nvSpPr>
      <dsp:spPr>
        <a:xfrm>
          <a:off x="5407177" y="315753"/>
          <a:ext cx="2297412" cy="17366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E4627-6E38-4825-8A74-B7B1FB72A1C0}">
      <dsp:nvSpPr>
        <dsp:cNvPr id="0" name=""/>
        <dsp:cNvSpPr/>
      </dsp:nvSpPr>
      <dsp:spPr>
        <a:xfrm rot="10800000">
          <a:off x="5372670" y="2368153"/>
          <a:ext cx="2297412" cy="28944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3720648"/>
            <a:satOff val="-20381"/>
            <a:lumOff val="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Transport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Leakages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 rot="10800000">
        <a:off x="5443323" y="2368153"/>
        <a:ext cx="2156106" cy="2823756"/>
      </dsp:txXfrm>
    </dsp:sp>
    <dsp:sp modelId="{B8194705-49C8-43C7-8F7B-C23C7D364AF6}">
      <dsp:nvSpPr>
        <dsp:cNvPr id="0" name=""/>
        <dsp:cNvSpPr/>
      </dsp:nvSpPr>
      <dsp:spPr>
        <a:xfrm>
          <a:off x="7899823" y="315753"/>
          <a:ext cx="2297412" cy="17366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F0A7B-375B-4566-971C-3A11D5F16EE2}">
      <dsp:nvSpPr>
        <dsp:cNvPr id="0" name=""/>
        <dsp:cNvSpPr/>
      </dsp:nvSpPr>
      <dsp:spPr>
        <a:xfrm rot="10800000">
          <a:off x="7899823" y="2368153"/>
          <a:ext cx="2297412" cy="28944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Distribution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Leakages</a:t>
          </a:r>
          <a:br>
            <a:rPr lang="en-US" sz="2300" kern="1200" dirty="0" smtClean="0">
              <a:latin typeface="Franklin Gothic Medium Cond" panose="020B0606030402020204" pitchFamily="34" charset="0"/>
            </a:rPr>
          </a:br>
          <a:r>
            <a:rPr lang="en-US" sz="2300" kern="1200" dirty="0" smtClean="0">
              <a:latin typeface="Franklin Gothic Medium Cond" panose="020B0606030402020204" pitchFamily="34" charset="0"/>
            </a:rPr>
            <a:t>Trim NFSA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Later in HRD-JAM lecture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 rot="10800000">
        <a:off x="7970476" y="2368153"/>
        <a:ext cx="2156106" cy="28237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55C1D-AD17-44A8-BE1D-CCE3E70CB254}">
      <dsp:nvSpPr>
        <dsp:cNvPr id="0" name=""/>
        <dsp:cNvSpPr/>
      </dsp:nvSpPr>
      <dsp:spPr>
        <a:xfrm>
          <a:off x="1313681" y="2569"/>
          <a:ext cx="2628711" cy="26287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52648-6FA6-4DC1-B36C-8C9F35946A61}">
      <dsp:nvSpPr>
        <dsp:cNvPr id="0" name=""/>
        <dsp:cNvSpPr/>
      </dsp:nvSpPr>
      <dsp:spPr>
        <a:xfrm>
          <a:off x="1313681" y="2569"/>
          <a:ext cx="262" cy="5257423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135F-97C4-4DFC-AD50-A49AB212369B}">
      <dsp:nvSpPr>
        <dsp:cNvPr id="0" name=""/>
        <dsp:cNvSpPr/>
      </dsp:nvSpPr>
      <dsp:spPr>
        <a:xfrm>
          <a:off x="1313681" y="2631281"/>
          <a:ext cx="2628711" cy="262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Public procurement</a:t>
          </a:r>
          <a:br>
            <a:rPr lang="en-US" sz="3600" kern="1200" dirty="0" smtClean="0">
              <a:latin typeface="Franklin Gothic Medium Cond" panose="020B0606030402020204" pitchFamily="34" charset="0"/>
            </a:rPr>
          </a:br>
          <a:r>
            <a:rPr lang="en-US" sz="3600" kern="1200" dirty="0" smtClean="0">
              <a:latin typeface="Franklin Gothic Medium Cond" panose="020B0606030402020204" pitchFamily="34" charset="0"/>
            </a:rPr>
            <a:t>FCI-PDS reforms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  <a:hlinkClick xmlns:r="http://schemas.openxmlformats.org/officeDocument/2006/relationships" r:id="rId2"/>
            </a:rPr>
            <a:t>Article LINK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1313681" y="2631281"/>
        <a:ext cx="2628711" cy="2628711"/>
      </dsp:txXfrm>
    </dsp:sp>
    <dsp:sp modelId="{9807EA07-0AE5-4170-B90D-AC2009A93458}">
      <dsp:nvSpPr>
        <dsp:cNvPr id="0" name=""/>
        <dsp:cNvSpPr/>
      </dsp:nvSpPr>
      <dsp:spPr>
        <a:xfrm>
          <a:off x="3943444" y="2569"/>
          <a:ext cx="2628711" cy="26287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E2C9E-9FD1-44EC-A10E-B9D84122739F}">
      <dsp:nvSpPr>
        <dsp:cNvPr id="0" name=""/>
        <dsp:cNvSpPr/>
      </dsp:nvSpPr>
      <dsp:spPr>
        <a:xfrm>
          <a:off x="3943444" y="2569"/>
          <a:ext cx="262" cy="5257423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FD39B-3B8C-4C5E-8616-50ECC26AFEC6}">
      <dsp:nvSpPr>
        <dsp:cNvPr id="0" name=""/>
        <dsp:cNvSpPr/>
      </dsp:nvSpPr>
      <dsp:spPr>
        <a:xfrm>
          <a:off x="3943444" y="2631281"/>
          <a:ext cx="2628711" cy="2628711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Private Selling</a:t>
          </a:r>
          <a:br>
            <a:rPr lang="en-US" sz="3600" kern="1200" dirty="0" smtClean="0">
              <a:latin typeface="Franklin Gothic Medium Cond" panose="020B0606030402020204" pitchFamily="34" charset="0"/>
            </a:rPr>
          </a:br>
          <a:r>
            <a:rPr lang="en-US" sz="3600" kern="1200" dirty="0" smtClean="0">
              <a:latin typeface="Franklin Gothic Medium Cond" panose="020B0606030402020204" pitchFamily="34" charset="0"/>
            </a:rPr>
            <a:t>APMC: Reforms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  <a:hlinkClick xmlns:r="http://schemas.openxmlformats.org/officeDocument/2006/relationships" r:id="rId4"/>
            </a:rPr>
            <a:t>Article Link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3943444" y="2631281"/>
        <a:ext cx="2628711" cy="2628711"/>
      </dsp:txXfrm>
    </dsp:sp>
    <dsp:sp modelId="{CFD9C4F4-30E2-4EDF-B28C-B2FFD7DD4625}">
      <dsp:nvSpPr>
        <dsp:cNvPr id="0" name=""/>
        <dsp:cNvSpPr/>
      </dsp:nvSpPr>
      <dsp:spPr>
        <a:xfrm>
          <a:off x="6573206" y="2569"/>
          <a:ext cx="2628711" cy="262871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7F6EC-9DAF-4212-928A-7FAA98B87F41}">
      <dsp:nvSpPr>
        <dsp:cNvPr id="0" name=""/>
        <dsp:cNvSpPr/>
      </dsp:nvSpPr>
      <dsp:spPr>
        <a:xfrm>
          <a:off x="6573206" y="2569"/>
          <a:ext cx="262" cy="5257423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DEE306-8F08-4DA0-B377-44897B9197F3}">
      <dsp:nvSpPr>
        <dsp:cNvPr id="0" name=""/>
        <dsp:cNvSpPr/>
      </dsp:nvSpPr>
      <dsp:spPr>
        <a:xfrm>
          <a:off x="6573206" y="2631281"/>
          <a:ext cx="2628711" cy="262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Food Processing</a:t>
          </a:r>
          <a:br>
            <a:rPr lang="en-US" sz="3600" kern="1200" dirty="0" smtClean="0">
              <a:latin typeface="Franklin Gothic Medium Cond" panose="020B0606030402020204" pitchFamily="34" charset="0"/>
            </a:rPr>
          </a:br>
          <a:r>
            <a:rPr lang="en-US" sz="3600" kern="1200" dirty="0" smtClean="0">
              <a:latin typeface="Franklin Gothic Medium Cond" panose="020B0606030402020204" pitchFamily="34" charset="0"/>
            </a:rPr>
            <a:t>After Prelims.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  <a:hlinkClick xmlns:r="http://schemas.openxmlformats.org/officeDocument/2006/relationships" r:id="rId6"/>
            </a:rPr>
            <a:t>Article Link</a:t>
          </a:r>
          <a:endParaRPr lang="en-US" sz="3600" kern="1200" dirty="0" smtClean="0">
            <a:latin typeface="Franklin Gothic Medium Cond" panose="020B0606030402020204" pitchFamily="34" charset="0"/>
          </a:endParaRPr>
        </a:p>
      </dsp:txBody>
      <dsp:txXfrm>
        <a:off x="6573206" y="2631281"/>
        <a:ext cx="2628711" cy="2628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6EE56-72AB-4688-9C7F-D7940F216529}">
      <dsp:nvSpPr>
        <dsp:cNvPr id="0" name=""/>
        <dsp:cNvSpPr/>
      </dsp:nvSpPr>
      <dsp:spPr>
        <a:xfrm>
          <a:off x="6156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A8521-374C-4D76-8C19-6FD6C623BEA6}">
      <dsp:nvSpPr>
        <dsp:cNvPr id="0" name=""/>
        <dsp:cNvSpPr/>
      </dsp:nvSpPr>
      <dsp:spPr>
        <a:xfrm>
          <a:off x="4306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Extension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30608" y="1804410"/>
        <a:ext cx="3051082" cy="701587"/>
      </dsp:txXfrm>
    </dsp:sp>
    <dsp:sp modelId="{2EB0E3E2-A269-4C7D-8048-A0F23393225C}">
      <dsp:nvSpPr>
        <dsp:cNvPr id="0" name=""/>
        <dsp:cNvSpPr/>
      </dsp:nvSpPr>
      <dsp:spPr>
        <a:xfrm>
          <a:off x="391726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64B79-D58D-4955-84B7-0F72294BE9BF}">
      <dsp:nvSpPr>
        <dsp:cNvPr id="0" name=""/>
        <dsp:cNvSpPr/>
      </dsp:nvSpPr>
      <dsp:spPr>
        <a:xfrm>
          <a:off x="373225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Seeds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3732258" y="1804410"/>
        <a:ext cx="3051082" cy="701587"/>
      </dsp:txXfrm>
    </dsp:sp>
    <dsp:sp modelId="{9414CB80-601D-44D3-9464-2AC1D911944B}">
      <dsp:nvSpPr>
        <dsp:cNvPr id="0" name=""/>
        <dsp:cNvSpPr/>
      </dsp:nvSpPr>
      <dsp:spPr>
        <a:xfrm>
          <a:off x="72189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3F20-68C4-4EBC-87AC-1C0AA9A7B8CE}">
      <dsp:nvSpPr>
        <dsp:cNvPr id="0" name=""/>
        <dsp:cNvSpPr/>
      </dsp:nvSpPr>
      <dsp:spPr>
        <a:xfrm>
          <a:off x="70339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Fertilizers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7033908" y="1804410"/>
        <a:ext cx="3051082" cy="701587"/>
      </dsp:txXfrm>
    </dsp:sp>
    <dsp:sp modelId="{EB26020D-83F6-45A3-A08B-2B5BA196E7B8}">
      <dsp:nvSpPr>
        <dsp:cNvPr id="0" name=""/>
        <dsp:cNvSpPr/>
      </dsp:nvSpPr>
      <dsp:spPr>
        <a:xfrm>
          <a:off x="6156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1BE55-CB52-450C-A81A-4BDE4C7E8BA0}">
      <dsp:nvSpPr>
        <dsp:cNvPr id="0" name=""/>
        <dsp:cNvSpPr/>
      </dsp:nvSpPr>
      <dsp:spPr>
        <a:xfrm>
          <a:off x="4306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Mechanization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30608" y="4560647"/>
        <a:ext cx="3051082" cy="701587"/>
      </dsp:txXfrm>
    </dsp:sp>
    <dsp:sp modelId="{41BBFF24-5269-4BB7-8EE7-DDAA4EE5FE81}">
      <dsp:nvSpPr>
        <dsp:cNvPr id="0" name=""/>
        <dsp:cNvSpPr/>
      </dsp:nvSpPr>
      <dsp:spPr>
        <a:xfrm>
          <a:off x="391726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047A1-E561-4E9B-B0B7-DD460DA708A4}">
      <dsp:nvSpPr>
        <dsp:cNvPr id="0" name=""/>
        <dsp:cNvSpPr/>
      </dsp:nvSpPr>
      <dsp:spPr>
        <a:xfrm>
          <a:off x="373225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Irrigation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3732258" y="4560647"/>
        <a:ext cx="3051082" cy="701587"/>
      </dsp:txXfrm>
    </dsp:sp>
    <dsp:sp modelId="{6776B960-AF98-4003-AECB-86AFE42C106D}">
      <dsp:nvSpPr>
        <dsp:cNvPr id="0" name=""/>
        <dsp:cNvSpPr/>
      </dsp:nvSpPr>
      <dsp:spPr>
        <a:xfrm>
          <a:off x="72189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DE02-3EB2-4339-8526-BCC6257F6C85}">
      <dsp:nvSpPr>
        <dsp:cNvPr id="0" name=""/>
        <dsp:cNvSpPr/>
      </dsp:nvSpPr>
      <dsp:spPr>
        <a:xfrm>
          <a:off x="70339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Loans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7033908" y="4560647"/>
        <a:ext cx="3051082" cy="701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6EE56-72AB-4688-9C7F-D7940F216529}">
      <dsp:nvSpPr>
        <dsp:cNvPr id="0" name=""/>
        <dsp:cNvSpPr/>
      </dsp:nvSpPr>
      <dsp:spPr>
        <a:xfrm>
          <a:off x="6156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A8521-374C-4D76-8C19-6FD6C623BEA6}">
      <dsp:nvSpPr>
        <dsp:cNvPr id="0" name=""/>
        <dsp:cNvSpPr/>
      </dsp:nvSpPr>
      <dsp:spPr>
        <a:xfrm>
          <a:off x="4306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Extension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30608" y="1804410"/>
        <a:ext cx="3051082" cy="701587"/>
      </dsp:txXfrm>
    </dsp:sp>
    <dsp:sp modelId="{2EB0E3E2-A269-4C7D-8048-A0F23393225C}">
      <dsp:nvSpPr>
        <dsp:cNvPr id="0" name=""/>
        <dsp:cNvSpPr/>
      </dsp:nvSpPr>
      <dsp:spPr>
        <a:xfrm>
          <a:off x="391726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64B79-D58D-4955-84B7-0F72294BE9BF}">
      <dsp:nvSpPr>
        <dsp:cNvPr id="0" name=""/>
        <dsp:cNvSpPr/>
      </dsp:nvSpPr>
      <dsp:spPr>
        <a:xfrm>
          <a:off x="373225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1813441"/>
            <a:satOff val="1047"/>
            <a:lumOff val="-19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Seeds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3732258" y="1804410"/>
        <a:ext cx="3051082" cy="701587"/>
      </dsp:txXfrm>
    </dsp:sp>
    <dsp:sp modelId="{9414CB80-601D-44D3-9464-2AC1D911944B}">
      <dsp:nvSpPr>
        <dsp:cNvPr id="0" name=""/>
        <dsp:cNvSpPr/>
      </dsp:nvSpPr>
      <dsp:spPr>
        <a:xfrm>
          <a:off x="72189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3F20-68C4-4EBC-87AC-1C0AA9A7B8CE}">
      <dsp:nvSpPr>
        <dsp:cNvPr id="0" name=""/>
        <dsp:cNvSpPr/>
      </dsp:nvSpPr>
      <dsp:spPr>
        <a:xfrm>
          <a:off x="70339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3626881"/>
            <a:satOff val="2094"/>
            <a:lumOff val="-3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Fertilizers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7033908" y="1804410"/>
        <a:ext cx="3051082" cy="701587"/>
      </dsp:txXfrm>
    </dsp:sp>
    <dsp:sp modelId="{EB26020D-83F6-45A3-A08B-2B5BA196E7B8}">
      <dsp:nvSpPr>
        <dsp:cNvPr id="0" name=""/>
        <dsp:cNvSpPr/>
      </dsp:nvSpPr>
      <dsp:spPr>
        <a:xfrm>
          <a:off x="6156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1BE55-CB52-450C-A81A-4BDE4C7E8BA0}">
      <dsp:nvSpPr>
        <dsp:cNvPr id="0" name=""/>
        <dsp:cNvSpPr/>
      </dsp:nvSpPr>
      <dsp:spPr>
        <a:xfrm>
          <a:off x="4306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5440322"/>
            <a:satOff val="3142"/>
            <a:lumOff val="-57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Mechanization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30608" y="4560647"/>
        <a:ext cx="3051082" cy="701587"/>
      </dsp:txXfrm>
    </dsp:sp>
    <dsp:sp modelId="{41BBFF24-5269-4BB7-8EE7-DDAA4EE5FE81}">
      <dsp:nvSpPr>
        <dsp:cNvPr id="0" name=""/>
        <dsp:cNvSpPr/>
      </dsp:nvSpPr>
      <dsp:spPr>
        <a:xfrm>
          <a:off x="391726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047A1-E561-4E9B-B0B7-DD460DA708A4}">
      <dsp:nvSpPr>
        <dsp:cNvPr id="0" name=""/>
        <dsp:cNvSpPr/>
      </dsp:nvSpPr>
      <dsp:spPr>
        <a:xfrm>
          <a:off x="373225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7253763"/>
            <a:satOff val="4189"/>
            <a:lumOff val="-7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Irrigation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3732258" y="4560647"/>
        <a:ext cx="3051082" cy="701587"/>
      </dsp:txXfrm>
    </dsp:sp>
    <dsp:sp modelId="{6776B960-AF98-4003-AECB-86AFE42C106D}">
      <dsp:nvSpPr>
        <dsp:cNvPr id="0" name=""/>
        <dsp:cNvSpPr/>
      </dsp:nvSpPr>
      <dsp:spPr>
        <a:xfrm>
          <a:off x="72189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DE02-3EB2-4339-8526-BCC6257F6C85}">
      <dsp:nvSpPr>
        <dsp:cNvPr id="0" name=""/>
        <dsp:cNvSpPr/>
      </dsp:nvSpPr>
      <dsp:spPr>
        <a:xfrm>
          <a:off x="70339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Loans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7033908" y="4560647"/>
        <a:ext cx="3051082" cy="7015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6EE56-72AB-4688-9C7F-D7940F216529}">
      <dsp:nvSpPr>
        <dsp:cNvPr id="0" name=""/>
        <dsp:cNvSpPr/>
      </dsp:nvSpPr>
      <dsp:spPr>
        <a:xfrm>
          <a:off x="6156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A8521-374C-4D76-8C19-6FD6C623BEA6}">
      <dsp:nvSpPr>
        <dsp:cNvPr id="0" name=""/>
        <dsp:cNvSpPr/>
      </dsp:nvSpPr>
      <dsp:spPr>
        <a:xfrm>
          <a:off x="4306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Extension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30608" y="1804410"/>
        <a:ext cx="3051082" cy="701587"/>
      </dsp:txXfrm>
    </dsp:sp>
    <dsp:sp modelId="{2EB0E3E2-A269-4C7D-8048-A0F23393225C}">
      <dsp:nvSpPr>
        <dsp:cNvPr id="0" name=""/>
        <dsp:cNvSpPr/>
      </dsp:nvSpPr>
      <dsp:spPr>
        <a:xfrm>
          <a:off x="391726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64B79-D58D-4955-84B7-0F72294BE9BF}">
      <dsp:nvSpPr>
        <dsp:cNvPr id="0" name=""/>
        <dsp:cNvSpPr/>
      </dsp:nvSpPr>
      <dsp:spPr>
        <a:xfrm>
          <a:off x="373225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Seeds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3732258" y="1804410"/>
        <a:ext cx="3051082" cy="701587"/>
      </dsp:txXfrm>
    </dsp:sp>
    <dsp:sp modelId="{9414CB80-601D-44D3-9464-2AC1D911944B}">
      <dsp:nvSpPr>
        <dsp:cNvPr id="0" name=""/>
        <dsp:cNvSpPr/>
      </dsp:nvSpPr>
      <dsp:spPr>
        <a:xfrm>
          <a:off x="72189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3F20-68C4-4EBC-87AC-1C0AA9A7B8CE}">
      <dsp:nvSpPr>
        <dsp:cNvPr id="0" name=""/>
        <dsp:cNvSpPr/>
      </dsp:nvSpPr>
      <dsp:spPr>
        <a:xfrm>
          <a:off x="70339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Fertilizers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7033908" y="1804410"/>
        <a:ext cx="3051082" cy="701587"/>
      </dsp:txXfrm>
    </dsp:sp>
    <dsp:sp modelId="{EB26020D-83F6-45A3-A08B-2B5BA196E7B8}">
      <dsp:nvSpPr>
        <dsp:cNvPr id="0" name=""/>
        <dsp:cNvSpPr/>
      </dsp:nvSpPr>
      <dsp:spPr>
        <a:xfrm>
          <a:off x="6156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1BE55-CB52-450C-A81A-4BDE4C7E8BA0}">
      <dsp:nvSpPr>
        <dsp:cNvPr id="0" name=""/>
        <dsp:cNvSpPr/>
      </dsp:nvSpPr>
      <dsp:spPr>
        <a:xfrm>
          <a:off x="4306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Mechanization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30608" y="4560647"/>
        <a:ext cx="3051082" cy="701587"/>
      </dsp:txXfrm>
    </dsp:sp>
    <dsp:sp modelId="{41BBFF24-5269-4BB7-8EE7-DDAA4EE5FE81}">
      <dsp:nvSpPr>
        <dsp:cNvPr id="0" name=""/>
        <dsp:cNvSpPr/>
      </dsp:nvSpPr>
      <dsp:spPr>
        <a:xfrm>
          <a:off x="391726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047A1-E561-4E9B-B0B7-DD460DA708A4}">
      <dsp:nvSpPr>
        <dsp:cNvPr id="0" name=""/>
        <dsp:cNvSpPr/>
      </dsp:nvSpPr>
      <dsp:spPr>
        <a:xfrm>
          <a:off x="373225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Irrigation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3732258" y="4560647"/>
        <a:ext cx="3051082" cy="701587"/>
      </dsp:txXfrm>
    </dsp:sp>
    <dsp:sp modelId="{6776B960-AF98-4003-AECB-86AFE42C106D}">
      <dsp:nvSpPr>
        <dsp:cNvPr id="0" name=""/>
        <dsp:cNvSpPr/>
      </dsp:nvSpPr>
      <dsp:spPr>
        <a:xfrm>
          <a:off x="72189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DE02-3EB2-4339-8526-BCC6257F6C85}">
      <dsp:nvSpPr>
        <dsp:cNvPr id="0" name=""/>
        <dsp:cNvSpPr/>
      </dsp:nvSpPr>
      <dsp:spPr>
        <a:xfrm>
          <a:off x="70339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Loans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7033908" y="4560647"/>
        <a:ext cx="3051082" cy="7015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6EE56-72AB-4688-9C7F-D7940F216529}">
      <dsp:nvSpPr>
        <dsp:cNvPr id="0" name=""/>
        <dsp:cNvSpPr/>
      </dsp:nvSpPr>
      <dsp:spPr>
        <a:xfrm>
          <a:off x="6156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A8521-374C-4D76-8C19-6FD6C623BEA6}">
      <dsp:nvSpPr>
        <dsp:cNvPr id="0" name=""/>
        <dsp:cNvSpPr/>
      </dsp:nvSpPr>
      <dsp:spPr>
        <a:xfrm>
          <a:off x="4306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Extension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430608" y="1804410"/>
        <a:ext cx="3051082" cy="701587"/>
      </dsp:txXfrm>
    </dsp:sp>
    <dsp:sp modelId="{2EB0E3E2-A269-4C7D-8048-A0F23393225C}">
      <dsp:nvSpPr>
        <dsp:cNvPr id="0" name=""/>
        <dsp:cNvSpPr/>
      </dsp:nvSpPr>
      <dsp:spPr>
        <a:xfrm>
          <a:off x="391726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64B79-D58D-4955-84B7-0F72294BE9BF}">
      <dsp:nvSpPr>
        <dsp:cNvPr id="0" name=""/>
        <dsp:cNvSpPr/>
      </dsp:nvSpPr>
      <dsp:spPr>
        <a:xfrm>
          <a:off x="373225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Seeds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3732258" y="1804410"/>
        <a:ext cx="3051082" cy="701587"/>
      </dsp:txXfrm>
    </dsp:sp>
    <dsp:sp modelId="{9414CB80-601D-44D3-9464-2AC1D911944B}">
      <dsp:nvSpPr>
        <dsp:cNvPr id="0" name=""/>
        <dsp:cNvSpPr/>
      </dsp:nvSpPr>
      <dsp:spPr>
        <a:xfrm>
          <a:off x="72189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3F20-68C4-4EBC-87AC-1C0AA9A7B8CE}">
      <dsp:nvSpPr>
        <dsp:cNvPr id="0" name=""/>
        <dsp:cNvSpPr/>
      </dsp:nvSpPr>
      <dsp:spPr>
        <a:xfrm>
          <a:off x="70339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Fertilizers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7033908" y="1804410"/>
        <a:ext cx="3051082" cy="701587"/>
      </dsp:txXfrm>
    </dsp:sp>
    <dsp:sp modelId="{EB26020D-83F6-45A3-A08B-2B5BA196E7B8}">
      <dsp:nvSpPr>
        <dsp:cNvPr id="0" name=""/>
        <dsp:cNvSpPr/>
      </dsp:nvSpPr>
      <dsp:spPr>
        <a:xfrm>
          <a:off x="6156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1BE55-CB52-450C-A81A-4BDE4C7E8BA0}">
      <dsp:nvSpPr>
        <dsp:cNvPr id="0" name=""/>
        <dsp:cNvSpPr/>
      </dsp:nvSpPr>
      <dsp:spPr>
        <a:xfrm>
          <a:off x="4306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Mechanization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430608" y="4560647"/>
        <a:ext cx="3051082" cy="701587"/>
      </dsp:txXfrm>
    </dsp:sp>
    <dsp:sp modelId="{41BBFF24-5269-4BB7-8EE7-DDAA4EE5FE81}">
      <dsp:nvSpPr>
        <dsp:cNvPr id="0" name=""/>
        <dsp:cNvSpPr/>
      </dsp:nvSpPr>
      <dsp:spPr>
        <a:xfrm>
          <a:off x="391726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047A1-E561-4E9B-B0B7-DD460DA708A4}">
      <dsp:nvSpPr>
        <dsp:cNvPr id="0" name=""/>
        <dsp:cNvSpPr/>
      </dsp:nvSpPr>
      <dsp:spPr>
        <a:xfrm>
          <a:off x="373225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Irrigation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3732258" y="4560647"/>
        <a:ext cx="3051082" cy="701587"/>
      </dsp:txXfrm>
    </dsp:sp>
    <dsp:sp modelId="{6776B960-AF98-4003-AECB-86AFE42C106D}">
      <dsp:nvSpPr>
        <dsp:cNvPr id="0" name=""/>
        <dsp:cNvSpPr/>
      </dsp:nvSpPr>
      <dsp:spPr>
        <a:xfrm>
          <a:off x="72189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DE02-3EB2-4339-8526-BCC6257F6C85}">
      <dsp:nvSpPr>
        <dsp:cNvPr id="0" name=""/>
        <dsp:cNvSpPr/>
      </dsp:nvSpPr>
      <dsp:spPr>
        <a:xfrm>
          <a:off x="70339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Loans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7033908" y="4560647"/>
        <a:ext cx="3051082" cy="7015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6EE56-72AB-4688-9C7F-D7940F216529}">
      <dsp:nvSpPr>
        <dsp:cNvPr id="0" name=""/>
        <dsp:cNvSpPr/>
      </dsp:nvSpPr>
      <dsp:spPr>
        <a:xfrm>
          <a:off x="6156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A8521-374C-4D76-8C19-6FD6C623BEA6}">
      <dsp:nvSpPr>
        <dsp:cNvPr id="0" name=""/>
        <dsp:cNvSpPr/>
      </dsp:nvSpPr>
      <dsp:spPr>
        <a:xfrm>
          <a:off x="4306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Extension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430608" y="1804410"/>
        <a:ext cx="3051082" cy="701587"/>
      </dsp:txXfrm>
    </dsp:sp>
    <dsp:sp modelId="{2EB0E3E2-A269-4C7D-8048-A0F23393225C}">
      <dsp:nvSpPr>
        <dsp:cNvPr id="0" name=""/>
        <dsp:cNvSpPr/>
      </dsp:nvSpPr>
      <dsp:spPr>
        <a:xfrm>
          <a:off x="391726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64B79-D58D-4955-84B7-0F72294BE9BF}">
      <dsp:nvSpPr>
        <dsp:cNvPr id="0" name=""/>
        <dsp:cNvSpPr/>
      </dsp:nvSpPr>
      <dsp:spPr>
        <a:xfrm>
          <a:off x="373225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Seeds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3732258" y="1804410"/>
        <a:ext cx="3051082" cy="701587"/>
      </dsp:txXfrm>
    </dsp:sp>
    <dsp:sp modelId="{9414CB80-601D-44D3-9464-2AC1D911944B}">
      <dsp:nvSpPr>
        <dsp:cNvPr id="0" name=""/>
        <dsp:cNvSpPr/>
      </dsp:nvSpPr>
      <dsp:spPr>
        <a:xfrm>
          <a:off x="72189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3F20-68C4-4EBC-87AC-1C0AA9A7B8CE}">
      <dsp:nvSpPr>
        <dsp:cNvPr id="0" name=""/>
        <dsp:cNvSpPr/>
      </dsp:nvSpPr>
      <dsp:spPr>
        <a:xfrm>
          <a:off x="70339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Fertilizers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7033908" y="1804410"/>
        <a:ext cx="3051082" cy="701587"/>
      </dsp:txXfrm>
    </dsp:sp>
    <dsp:sp modelId="{EB26020D-83F6-45A3-A08B-2B5BA196E7B8}">
      <dsp:nvSpPr>
        <dsp:cNvPr id="0" name=""/>
        <dsp:cNvSpPr/>
      </dsp:nvSpPr>
      <dsp:spPr>
        <a:xfrm>
          <a:off x="6156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1BE55-CB52-450C-A81A-4BDE4C7E8BA0}">
      <dsp:nvSpPr>
        <dsp:cNvPr id="0" name=""/>
        <dsp:cNvSpPr/>
      </dsp:nvSpPr>
      <dsp:spPr>
        <a:xfrm>
          <a:off x="4306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Mechanization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430608" y="4560647"/>
        <a:ext cx="3051082" cy="701587"/>
      </dsp:txXfrm>
    </dsp:sp>
    <dsp:sp modelId="{41BBFF24-5269-4BB7-8EE7-DDAA4EE5FE81}">
      <dsp:nvSpPr>
        <dsp:cNvPr id="0" name=""/>
        <dsp:cNvSpPr/>
      </dsp:nvSpPr>
      <dsp:spPr>
        <a:xfrm>
          <a:off x="391726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047A1-E561-4E9B-B0B7-DD460DA708A4}">
      <dsp:nvSpPr>
        <dsp:cNvPr id="0" name=""/>
        <dsp:cNvSpPr/>
      </dsp:nvSpPr>
      <dsp:spPr>
        <a:xfrm>
          <a:off x="373225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Irrigation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3732258" y="4560647"/>
        <a:ext cx="3051082" cy="701587"/>
      </dsp:txXfrm>
    </dsp:sp>
    <dsp:sp modelId="{6776B960-AF98-4003-AECB-86AFE42C106D}">
      <dsp:nvSpPr>
        <dsp:cNvPr id="0" name=""/>
        <dsp:cNvSpPr/>
      </dsp:nvSpPr>
      <dsp:spPr>
        <a:xfrm>
          <a:off x="72189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DE02-3EB2-4339-8526-BCC6257F6C85}">
      <dsp:nvSpPr>
        <dsp:cNvPr id="0" name=""/>
        <dsp:cNvSpPr/>
      </dsp:nvSpPr>
      <dsp:spPr>
        <a:xfrm>
          <a:off x="70339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Loans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7033908" y="4560647"/>
        <a:ext cx="3051082" cy="7015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6EE56-72AB-4688-9C7F-D7940F216529}">
      <dsp:nvSpPr>
        <dsp:cNvPr id="0" name=""/>
        <dsp:cNvSpPr/>
      </dsp:nvSpPr>
      <dsp:spPr>
        <a:xfrm>
          <a:off x="6156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A8521-374C-4D76-8C19-6FD6C623BEA6}">
      <dsp:nvSpPr>
        <dsp:cNvPr id="0" name=""/>
        <dsp:cNvSpPr/>
      </dsp:nvSpPr>
      <dsp:spPr>
        <a:xfrm>
          <a:off x="4306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Extension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430608" y="1804410"/>
        <a:ext cx="3051082" cy="701587"/>
      </dsp:txXfrm>
    </dsp:sp>
    <dsp:sp modelId="{2EB0E3E2-A269-4C7D-8048-A0F23393225C}">
      <dsp:nvSpPr>
        <dsp:cNvPr id="0" name=""/>
        <dsp:cNvSpPr/>
      </dsp:nvSpPr>
      <dsp:spPr>
        <a:xfrm>
          <a:off x="391726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64B79-D58D-4955-84B7-0F72294BE9BF}">
      <dsp:nvSpPr>
        <dsp:cNvPr id="0" name=""/>
        <dsp:cNvSpPr/>
      </dsp:nvSpPr>
      <dsp:spPr>
        <a:xfrm>
          <a:off x="373225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Seeds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3732258" y="1804410"/>
        <a:ext cx="3051082" cy="701587"/>
      </dsp:txXfrm>
    </dsp:sp>
    <dsp:sp modelId="{9414CB80-601D-44D3-9464-2AC1D911944B}">
      <dsp:nvSpPr>
        <dsp:cNvPr id="0" name=""/>
        <dsp:cNvSpPr/>
      </dsp:nvSpPr>
      <dsp:spPr>
        <a:xfrm>
          <a:off x="72189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3F20-68C4-4EBC-87AC-1C0AA9A7B8CE}">
      <dsp:nvSpPr>
        <dsp:cNvPr id="0" name=""/>
        <dsp:cNvSpPr/>
      </dsp:nvSpPr>
      <dsp:spPr>
        <a:xfrm>
          <a:off x="70339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Fertilizers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7033908" y="1804410"/>
        <a:ext cx="3051082" cy="701587"/>
      </dsp:txXfrm>
    </dsp:sp>
    <dsp:sp modelId="{EB26020D-83F6-45A3-A08B-2B5BA196E7B8}">
      <dsp:nvSpPr>
        <dsp:cNvPr id="0" name=""/>
        <dsp:cNvSpPr/>
      </dsp:nvSpPr>
      <dsp:spPr>
        <a:xfrm>
          <a:off x="6156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1BE55-CB52-450C-A81A-4BDE4C7E8BA0}">
      <dsp:nvSpPr>
        <dsp:cNvPr id="0" name=""/>
        <dsp:cNvSpPr/>
      </dsp:nvSpPr>
      <dsp:spPr>
        <a:xfrm>
          <a:off x="4306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Mechanization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430608" y="4560647"/>
        <a:ext cx="3051082" cy="701587"/>
      </dsp:txXfrm>
    </dsp:sp>
    <dsp:sp modelId="{41BBFF24-5269-4BB7-8EE7-DDAA4EE5FE81}">
      <dsp:nvSpPr>
        <dsp:cNvPr id="0" name=""/>
        <dsp:cNvSpPr/>
      </dsp:nvSpPr>
      <dsp:spPr>
        <a:xfrm>
          <a:off x="391726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047A1-E561-4E9B-B0B7-DD460DA708A4}">
      <dsp:nvSpPr>
        <dsp:cNvPr id="0" name=""/>
        <dsp:cNvSpPr/>
      </dsp:nvSpPr>
      <dsp:spPr>
        <a:xfrm>
          <a:off x="373225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Irrigation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3732258" y="4560647"/>
        <a:ext cx="3051082" cy="701587"/>
      </dsp:txXfrm>
    </dsp:sp>
    <dsp:sp modelId="{6776B960-AF98-4003-AECB-86AFE42C106D}">
      <dsp:nvSpPr>
        <dsp:cNvPr id="0" name=""/>
        <dsp:cNvSpPr/>
      </dsp:nvSpPr>
      <dsp:spPr>
        <a:xfrm>
          <a:off x="72189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DE02-3EB2-4339-8526-BCC6257F6C85}">
      <dsp:nvSpPr>
        <dsp:cNvPr id="0" name=""/>
        <dsp:cNvSpPr/>
      </dsp:nvSpPr>
      <dsp:spPr>
        <a:xfrm>
          <a:off x="70339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Loans</a:t>
          </a:r>
          <a:endParaRPr lang="en-US" sz="40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7033908" y="4560647"/>
        <a:ext cx="3051082" cy="7015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6EE56-72AB-4688-9C7F-D7940F216529}">
      <dsp:nvSpPr>
        <dsp:cNvPr id="0" name=""/>
        <dsp:cNvSpPr/>
      </dsp:nvSpPr>
      <dsp:spPr>
        <a:xfrm>
          <a:off x="6156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A8521-374C-4D76-8C19-6FD6C623BEA6}">
      <dsp:nvSpPr>
        <dsp:cNvPr id="0" name=""/>
        <dsp:cNvSpPr/>
      </dsp:nvSpPr>
      <dsp:spPr>
        <a:xfrm>
          <a:off x="4306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Extension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30608" y="1804410"/>
        <a:ext cx="3051082" cy="701587"/>
      </dsp:txXfrm>
    </dsp:sp>
    <dsp:sp modelId="{2EB0E3E2-A269-4C7D-8048-A0F23393225C}">
      <dsp:nvSpPr>
        <dsp:cNvPr id="0" name=""/>
        <dsp:cNvSpPr/>
      </dsp:nvSpPr>
      <dsp:spPr>
        <a:xfrm>
          <a:off x="391726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64B79-D58D-4955-84B7-0F72294BE9BF}">
      <dsp:nvSpPr>
        <dsp:cNvPr id="0" name=""/>
        <dsp:cNvSpPr/>
      </dsp:nvSpPr>
      <dsp:spPr>
        <a:xfrm>
          <a:off x="373225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Seeds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3732258" y="1804410"/>
        <a:ext cx="3051082" cy="701587"/>
      </dsp:txXfrm>
    </dsp:sp>
    <dsp:sp modelId="{9414CB80-601D-44D3-9464-2AC1D911944B}">
      <dsp:nvSpPr>
        <dsp:cNvPr id="0" name=""/>
        <dsp:cNvSpPr/>
      </dsp:nvSpPr>
      <dsp:spPr>
        <a:xfrm>
          <a:off x="7218916" y="327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3F20-68C4-4EBC-87AC-1C0AA9A7B8CE}">
      <dsp:nvSpPr>
        <dsp:cNvPr id="0" name=""/>
        <dsp:cNvSpPr/>
      </dsp:nvSpPr>
      <dsp:spPr>
        <a:xfrm>
          <a:off x="7033908" y="1804410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Fertilizers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7033908" y="1804410"/>
        <a:ext cx="3051082" cy="701587"/>
      </dsp:txXfrm>
    </dsp:sp>
    <dsp:sp modelId="{EB26020D-83F6-45A3-A08B-2B5BA196E7B8}">
      <dsp:nvSpPr>
        <dsp:cNvPr id="0" name=""/>
        <dsp:cNvSpPr/>
      </dsp:nvSpPr>
      <dsp:spPr>
        <a:xfrm>
          <a:off x="6156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1BE55-CB52-450C-A81A-4BDE4C7E8BA0}">
      <dsp:nvSpPr>
        <dsp:cNvPr id="0" name=""/>
        <dsp:cNvSpPr/>
      </dsp:nvSpPr>
      <dsp:spPr>
        <a:xfrm>
          <a:off x="4306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Mechanization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430608" y="4560647"/>
        <a:ext cx="3051082" cy="701587"/>
      </dsp:txXfrm>
    </dsp:sp>
    <dsp:sp modelId="{41BBFF24-5269-4BB7-8EE7-DDAA4EE5FE81}">
      <dsp:nvSpPr>
        <dsp:cNvPr id="0" name=""/>
        <dsp:cNvSpPr/>
      </dsp:nvSpPr>
      <dsp:spPr>
        <a:xfrm>
          <a:off x="391726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047A1-E561-4E9B-B0B7-DD460DA708A4}">
      <dsp:nvSpPr>
        <dsp:cNvPr id="0" name=""/>
        <dsp:cNvSpPr/>
      </dsp:nvSpPr>
      <dsp:spPr>
        <a:xfrm>
          <a:off x="373225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Irrigation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3732258" y="4560647"/>
        <a:ext cx="3051082" cy="701587"/>
      </dsp:txXfrm>
    </dsp:sp>
    <dsp:sp modelId="{6776B960-AF98-4003-AECB-86AFE42C106D}">
      <dsp:nvSpPr>
        <dsp:cNvPr id="0" name=""/>
        <dsp:cNvSpPr/>
      </dsp:nvSpPr>
      <dsp:spPr>
        <a:xfrm>
          <a:off x="7218916" y="2756565"/>
          <a:ext cx="2505670" cy="200453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DE02-3EB2-4339-8526-BCC6257F6C85}">
      <dsp:nvSpPr>
        <dsp:cNvPr id="0" name=""/>
        <dsp:cNvSpPr/>
      </dsp:nvSpPr>
      <dsp:spPr>
        <a:xfrm>
          <a:off x="7033908" y="4560647"/>
          <a:ext cx="3051082" cy="70158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Loans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7033908" y="4560647"/>
        <a:ext cx="3051082" cy="7015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55C1D-AD17-44A8-BE1D-CCE3E70CB254}">
      <dsp:nvSpPr>
        <dsp:cNvPr id="0" name=""/>
        <dsp:cNvSpPr/>
      </dsp:nvSpPr>
      <dsp:spPr>
        <a:xfrm>
          <a:off x="1313681" y="2569"/>
          <a:ext cx="2628711" cy="26287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52648-6FA6-4DC1-B36C-8C9F35946A61}">
      <dsp:nvSpPr>
        <dsp:cNvPr id="0" name=""/>
        <dsp:cNvSpPr/>
      </dsp:nvSpPr>
      <dsp:spPr>
        <a:xfrm>
          <a:off x="1313681" y="2569"/>
          <a:ext cx="262" cy="5257423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B135F-97C4-4DFC-AD50-A49AB212369B}">
      <dsp:nvSpPr>
        <dsp:cNvPr id="0" name=""/>
        <dsp:cNvSpPr/>
      </dsp:nvSpPr>
      <dsp:spPr>
        <a:xfrm>
          <a:off x="1313681" y="2631281"/>
          <a:ext cx="2628711" cy="2628711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Public procurement</a:t>
          </a:r>
          <a:br>
            <a:rPr lang="en-US" sz="36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</a:br>
          <a:r>
            <a:rPr lang="en-US" sz="3600" kern="1200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FCI-PDS reforms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  <a:latin typeface="Franklin Gothic Medium Cond" panose="020B0606030402020204" pitchFamily="34" charset="0"/>
              <a:hlinkClick xmlns:r="http://schemas.openxmlformats.org/officeDocument/2006/relationships" r:id="rId2"/>
            </a:rPr>
            <a:t>Article LINK</a:t>
          </a:r>
          <a:endParaRPr lang="en-US" sz="36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1313681" y="2631281"/>
        <a:ext cx="2628711" cy="2628711"/>
      </dsp:txXfrm>
    </dsp:sp>
    <dsp:sp modelId="{9807EA07-0AE5-4170-B90D-AC2009A93458}">
      <dsp:nvSpPr>
        <dsp:cNvPr id="0" name=""/>
        <dsp:cNvSpPr/>
      </dsp:nvSpPr>
      <dsp:spPr>
        <a:xfrm>
          <a:off x="3943444" y="2569"/>
          <a:ext cx="2628711" cy="26287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E2C9E-9FD1-44EC-A10E-B9D84122739F}">
      <dsp:nvSpPr>
        <dsp:cNvPr id="0" name=""/>
        <dsp:cNvSpPr/>
      </dsp:nvSpPr>
      <dsp:spPr>
        <a:xfrm>
          <a:off x="3943444" y="2569"/>
          <a:ext cx="262" cy="5257423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FD39B-3B8C-4C5E-8616-50ECC26AFEC6}">
      <dsp:nvSpPr>
        <dsp:cNvPr id="0" name=""/>
        <dsp:cNvSpPr/>
      </dsp:nvSpPr>
      <dsp:spPr>
        <a:xfrm>
          <a:off x="3943444" y="2631281"/>
          <a:ext cx="2628711" cy="262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Private Selling</a:t>
          </a:r>
          <a:br>
            <a:rPr lang="en-US" sz="3600" kern="1200" dirty="0" smtClean="0">
              <a:latin typeface="Franklin Gothic Medium Cond" panose="020B0606030402020204" pitchFamily="34" charset="0"/>
            </a:rPr>
          </a:br>
          <a:r>
            <a:rPr lang="en-US" sz="3600" kern="1200" dirty="0" smtClean="0">
              <a:latin typeface="Franklin Gothic Medium Cond" panose="020B0606030402020204" pitchFamily="34" charset="0"/>
            </a:rPr>
            <a:t>APMC: Reforms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  <a:hlinkClick xmlns:r="http://schemas.openxmlformats.org/officeDocument/2006/relationships" r:id="rId4"/>
            </a:rPr>
            <a:t>Article Link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3943444" y="2631281"/>
        <a:ext cx="2628711" cy="2628711"/>
      </dsp:txXfrm>
    </dsp:sp>
    <dsp:sp modelId="{CFD9C4F4-30E2-4EDF-B28C-B2FFD7DD4625}">
      <dsp:nvSpPr>
        <dsp:cNvPr id="0" name=""/>
        <dsp:cNvSpPr/>
      </dsp:nvSpPr>
      <dsp:spPr>
        <a:xfrm>
          <a:off x="6573206" y="2569"/>
          <a:ext cx="2628711" cy="262871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7F6EC-9DAF-4212-928A-7FAA98B87F41}">
      <dsp:nvSpPr>
        <dsp:cNvPr id="0" name=""/>
        <dsp:cNvSpPr/>
      </dsp:nvSpPr>
      <dsp:spPr>
        <a:xfrm>
          <a:off x="6573206" y="2569"/>
          <a:ext cx="262" cy="5257423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DEE306-8F08-4DA0-B377-44897B9197F3}">
      <dsp:nvSpPr>
        <dsp:cNvPr id="0" name=""/>
        <dsp:cNvSpPr/>
      </dsp:nvSpPr>
      <dsp:spPr>
        <a:xfrm>
          <a:off x="6573206" y="2631281"/>
          <a:ext cx="2628711" cy="262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Food Processing</a:t>
          </a:r>
          <a:br>
            <a:rPr lang="en-US" sz="3600" kern="1200" dirty="0" smtClean="0">
              <a:latin typeface="Franklin Gothic Medium Cond" panose="020B0606030402020204" pitchFamily="34" charset="0"/>
            </a:rPr>
          </a:br>
          <a:r>
            <a:rPr lang="en-US" sz="3600" kern="1200" dirty="0" smtClean="0">
              <a:latin typeface="Franklin Gothic Medium Cond" panose="020B0606030402020204" pitchFamily="34" charset="0"/>
            </a:rPr>
            <a:t>After Prelims.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  <a:hlinkClick xmlns:r="http://schemas.openxmlformats.org/officeDocument/2006/relationships" r:id="rId6"/>
            </a:rPr>
            <a:t>Article Link</a:t>
          </a:r>
          <a:endParaRPr lang="en-US" sz="3600" kern="1200" dirty="0" smtClean="0">
            <a:latin typeface="Franklin Gothic Medium Cond" panose="020B0606030402020204" pitchFamily="34" charset="0"/>
          </a:endParaRPr>
        </a:p>
      </dsp:txBody>
      <dsp:txXfrm>
        <a:off x="6573206" y="2631281"/>
        <a:ext cx="2628711" cy="2628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FBCDF-DA26-4F2E-B2A5-042A7E334D00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0905-2724-468D-B809-44E91E6F2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4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Soil Bacteria Bacillus </a:t>
            </a:r>
            <a:r>
              <a:rPr lang="en-US" dirty="0" err="1" smtClean="0"/>
              <a:t>Thuringiensis</a:t>
            </a:r>
            <a:r>
              <a:rPr lang="en-US" dirty="0" smtClean="0"/>
              <a:t>=&gt; take out crystal protein gene from it and insert in normal </a:t>
            </a:r>
            <a:r>
              <a:rPr lang="en-US" dirty="0" err="1" smtClean="0"/>
              <a:t>brinjal</a:t>
            </a:r>
            <a:r>
              <a:rPr lang="en-US" dirty="0" smtClean="0"/>
              <a:t>=&gt; </a:t>
            </a:r>
            <a:r>
              <a:rPr lang="en-US" dirty="0" err="1" smtClean="0"/>
              <a:t>Bt.Brinjal</a:t>
            </a:r>
            <a:r>
              <a:rPr lang="en-US" dirty="0" smtClean="0"/>
              <a:t>. If borer/pests/larvae attack they die because of toxic protein binds in their guts.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F0905-2724-468D-B809-44E91E6F21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6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NBS, govt. gives subsidy based on weight of the different Macro/micro nutrient in the fertilizer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A0ED7-EB4E-4BBC-865E-B496BDD35A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1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million metric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tonnnes</a:t>
            </a:r>
            <a:r>
              <a:rPr lang="en-US" baseline="0" dirty="0" smtClean="0"/>
              <a:t> / 30 mil.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F0905-2724-468D-B809-44E91E6F21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0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7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33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2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09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0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9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973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6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49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85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83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4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73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81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56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01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523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CCDF7-4BA4-4ABD-B911-3E584E3D61DB}" type="datetimeFigureOut">
              <a:rPr lang="en-US" smtClean="0"/>
              <a:t>26-Mar-15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FDCC9-CC0D-4736-BC7C-C3D3EFB55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1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hyperlink" Target="http://mrunal.org/2015/02/shanta-kumar-report-fci-restructuring-buffer-stock-food-security.html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21.jp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jpg"/><Relationship Id="rId5" Type="http://schemas.openxmlformats.org/officeDocument/2006/relationships/image" Target="../media/image67.gif"/><Relationship Id="rId4" Type="http://schemas.openxmlformats.org/officeDocument/2006/relationships/image" Target="../media/image6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" y="224287"/>
            <a:ext cx="5512783" cy="6323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563" y="445800"/>
            <a:ext cx="5675199" cy="3000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9" y="493010"/>
            <a:ext cx="3375724" cy="290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785" y="3385868"/>
            <a:ext cx="6096851" cy="3429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433313" y="1604513"/>
            <a:ext cx="2139855" cy="12077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6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751651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Agro Yield (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): how 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36EE56-72AB-4688-9C7F-D7940F216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D36EE56-72AB-4688-9C7F-D7940F216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0A8521-374C-4D76-8C19-6FD6C623B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B60A8521-374C-4D76-8C19-6FD6C623BE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B0E3E2-A269-4C7D-8048-A0F233932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EB0E3E2-A269-4C7D-8048-A0F2339322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464B79-D58D-4955-84B7-0F72294BE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96464B79-D58D-4955-84B7-0F72294BE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14CB80-601D-44D3-9464-2AC1D9119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9414CB80-601D-44D3-9464-2AC1D91194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A33F20-68C4-4EBC-87AC-1C0AA9A7B8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0AA33F20-68C4-4EBC-87AC-1C0AA9A7B8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B26020D-83F6-45A3-A08B-2B5BA196E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EB26020D-83F6-45A3-A08B-2B5BA196E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61BE55-CB52-450C-A81A-4BDE4C7E8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5B61BE55-CB52-450C-A81A-4BDE4C7E8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BBFF24-5269-4BB7-8EE7-DDAA4EE5F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41BBFF24-5269-4BB7-8EE7-DDAA4EE5FE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6047A1-E561-4E9B-B0B7-DD460DA70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746047A1-E561-4E9B-B0B7-DD460DA70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76B960-AF98-4003-AECB-86AFE42C1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6776B960-AF98-4003-AECB-86AFE42C1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EEDE02-3EB2-4339-8526-BCC6257F6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A3EEDE02-3EB2-4339-8526-BCC6257F6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extension worker per 800-1000 farmers.</a:t>
            </a:r>
          </a:p>
          <a:p>
            <a:r>
              <a:rPr lang="en-US" dirty="0" smtClean="0"/>
              <a:t>~60% farmers don’t receive technical know-how (NSSO)</a:t>
            </a:r>
          </a:p>
          <a:p>
            <a:r>
              <a:rPr lang="en-US" dirty="0" smtClean="0"/>
              <a:t>They depend on other progressive farmers, marketing agents</a:t>
            </a:r>
          </a:p>
          <a:p>
            <a:r>
              <a:rPr lang="en-US" dirty="0" smtClean="0"/>
              <a:t>Last mile connectivity….X</a:t>
            </a:r>
          </a:p>
          <a:p>
            <a:r>
              <a:rPr lang="en-US" dirty="0" smtClean="0"/>
              <a:t>Lab to farm connectivity….X</a:t>
            </a:r>
          </a:p>
          <a:p>
            <a:r>
              <a:rPr lang="en-US" dirty="0" smtClean="0"/>
              <a:t>Budget 2014: Kisan TV.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Yield improve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427148"/>
            <a:ext cx="3089275" cy="2059516"/>
          </a:xfrm>
        </p:spPr>
      </p:pic>
    </p:spTree>
    <p:extLst>
      <p:ext uri="{BB962C8B-B14F-4D97-AF65-F5344CB8AC3E}">
        <p14:creationId xmlns:p14="http://schemas.microsoft.com/office/powerpoint/2010/main" val="372381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R&amp;D sector Suffering from ‘technology fatigue’</a:t>
            </a:r>
          </a:p>
          <a:p>
            <a:r>
              <a:rPr lang="en-US" dirty="0" smtClean="0"/>
              <a:t>ICAR &amp; other bodies: separate the roles of education, research and extension.</a:t>
            </a:r>
          </a:p>
          <a:p>
            <a:r>
              <a:rPr lang="en-US" dirty="0" smtClean="0"/>
              <a:t>Invest in basic research for Indian climatic zone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Budget 2015: </a:t>
            </a:r>
            <a:r>
              <a:rPr lang="en-US" dirty="0" smtClean="0"/>
              <a:t>new horticulture inst. @Amritsar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Yield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427148"/>
            <a:ext cx="3089275" cy="2059516"/>
          </a:xfrm>
        </p:spPr>
      </p:pic>
    </p:spTree>
    <p:extLst>
      <p:ext uri="{BB962C8B-B14F-4D97-AF65-F5344CB8AC3E}">
        <p14:creationId xmlns:p14="http://schemas.microsoft.com/office/powerpoint/2010/main" val="331424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4327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Agro Yield (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): how 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882735"/>
            <a:ext cx="3089275" cy="31483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20-25% of productivity relies on seed quality </a:t>
            </a:r>
          </a:p>
          <a:p>
            <a:r>
              <a:rPr lang="en-US" dirty="0" smtClean="0"/>
              <a:t>Shortage of certified seeds.</a:t>
            </a:r>
          </a:p>
          <a:p>
            <a:r>
              <a:rPr lang="en-US" dirty="0" smtClean="0"/>
              <a:t>BT and GM crops: Evidence of negative health effect lacking</a:t>
            </a:r>
          </a:p>
          <a:p>
            <a:r>
              <a:rPr lang="en-US" dirty="0" smtClean="0"/>
              <a:t>So need to rethink regulatory framework.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Yield </a:t>
            </a:r>
            <a:r>
              <a:rPr lang="en-US" dirty="0">
                <a:latin typeface="Franklin Gothic Heavy" panose="020B0903020102020204" pitchFamily="34" charset="0"/>
              </a:rPr>
              <a:t>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9792"/>
            <a:ext cx="2724570" cy="26385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BT </a:t>
            </a:r>
            <a:r>
              <a:rPr lang="en-US" dirty="0" err="1" smtClean="0"/>
              <a:t>Brinjal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94839"/>
            <a:ext cx="2596101" cy="22518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646" y="3346705"/>
            <a:ext cx="356920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Bacillus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Thuringiensis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5060" y="2042837"/>
            <a:ext cx="2823982" cy="1200329"/>
          </a:xfrm>
          <a:prstGeom prst="homePlat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Crystal protein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70" y="1100852"/>
            <a:ext cx="2661699" cy="27075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29425" y="3243166"/>
            <a:ext cx="4935267" cy="183880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Toxic protein binds with insect guts.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to BT/GM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Bt</a:t>
            </a:r>
            <a:r>
              <a:rPr lang="en-US" dirty="0"/>
              <a:t>-Toxin harmful to human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ndigenous </a:t>
            </a:r>
            <a:r>
              <a:rPr lang="en-US" dirty="0"/>
              <a:t>verities and Biodiversity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Banned in Europe. Strict labelling requirements.</a:t>
            </a:r>
          </a:p>
          <a:p>
            <a:r>
              <a:rPr lang="en-US" dirty="0" smtClean="0"/>
              <a:t>Only rich farmers benefit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Toxin broken down in guts</a:t>
            </a:r>
          </a:p>
          <a:p>
            <a:r>
              <a:rPr lang="en-US" dirty="0" smtClean="0"/>
              <a:t>Insufficient anti-evidences</a:t>
            </a:r>
          </a:p>
          <a:p>
            <a:r>
              <a:rPr lang="en-US" dirty="0" smtClean="0"/>
              <a:t>Bio fortification: vitamins and nutrients increased</a:t>
            </a:r>
          </a:p>
          <a:p>
            <a:r>
              <a:rPr lang="en-US" dirty="0" smtClean="0"/>
              <a:t>China doing R&amp;D</a:t>
            </a:r>
          </a:p>
          <a:p>
            <a:r>
              <a:rPr lang="en-US" dirty="0" smtClean="0"/>
              <a:t>Norman </a:t>
            </a:r>
            <a:r>
              <a:rPr lang="en-US" dirty="0" err="1" smtClean="0"/>
              <a:t>Barlaug</a:t>
            </a:r>
            <a:r>
              <a:rPr lang="en-US" dirty="0" smtClean="0"/>
              <a:t> recommends</a:t>
            </a:r>
          </a:p>
          <a:p>
            <a:r>
              <a:rPr lang="en-US" dirty="0" smtClean="0"/>
              <a:t>Survey recommends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YES to BT/GM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" y="4884738"/>
            <a:ext cx="2137107" cy="1973262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48" y="4884738"/>
            <a:ext cx="2030366" cy="1973262"/>
          </a:xfrm>
        </p:spPr>
      </p:pic>
    </p:spTree>
    <p:extLst>
      <p:ext uri="{BB962C8B-B14F-4D97-AF65-F5344CB8AC3E}">
        <p14:creationId xmlns:p14="http://schemas.microsoft.com/office/powerpoint/2010/main" val="32602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3316543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Agro Yield (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): how 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1638"/>
            <a:ext cx="10566400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844039">
            <a:off x="6298311" y="3129640"/>
            <a:ext cx="3675888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Subsidies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3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BE-2015: Revenue Expenditure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8" y="876217"/>
            <a:ext cx="3093720" cy="2320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517" y="1854593"/>
            <a:ext cx="1684166" cy="2088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159" y="3960052"/>
            <a:ext cx="3162309" cy="2087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923" y="2348598"/>
            <a:ext cx="2650603" cy="191726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657600" y="1005840"/>
            <a:ext cx="8321040" cy="2496312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4419600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42388" y="6198221"/>
            <a:ext cx="184961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Police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04353" y="2749133"/>
            <a:ext cx="2247543" cy="3142643"/>
            <a:chOff x="6604353" y="2749133"/>
            <a:chExt cx="2247543" cy="31426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353" y="2749133"/>
              <a:ext cx="2247543" cy="28975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766091" y="5245445"/>
              <a:ext cx="1849612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Grants</a:t>
              </a:r>
              <a:endParaRPr lang="en-US" sz="3600" dirty="0">
                <a:solidFill>
                  <a:schemeClr val="bg1"/>
                </a:solidFill>
                <a:latin typeface="Franklin Gothic Heavy" panose="020B090302010202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52803" y="3834197"/>
            <a:ext cx="1849612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subsidies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17" y="250166"/>
            <a:ext cx="5512783" cy="6323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1" y="69012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68" y="3212861"/>
            <a:ext cx="6096851" cy="342947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6789414" y="3212862"/>
            <a:ext cx="2207937" cy="3360466"/>
          </a:xfrm>
          <a:prstGeom prst="frame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7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RE-2014 and BE-2015: Subsidies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17" y="3476891"/>
            <a:ext cx="2413682" cy="2992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" y="869442"/>
            <a:ext cx="28575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15" y="1814898"/>
            <a:ext cx="2619375" cy="2752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5817" y="982045"/>
            <a:ext cx="5625338" cy="2308324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Decreasing (~70k crores)</a:t>
            </a:r>
          </a:p>
          <a:p>
            <a:pPr marL="742950" indent="-742950">
              <a:buAutoNum type="arabicPeriod"/>
            </a:pP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Desi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Urea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Decontrolled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Imported Urea</a:t>
            </a:r>
            <a:endParaRPr lang="en-US" sz="36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45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Nutrient Based subsidies (2010)</a:t>
            </a:r>
          </a:p>
          <a:p>
            <a:r>
              <a:rPr lang="en-US" dirty="0" smtClean="0"/>
              <a:t>Company gets subsidy based on wt. of micro-macro nutrients</a:t>
            </a:r>
          </a:p>
          <a:p>
            <a:r>
              <a:rPr lang="en-US" dirty="0" smtClean="0"/>
              <a:t>Tailor-made fertilizers as per soil requirement</a:t>
            </a:r>
          </a:p>
          <a:p>
            <a:r>
              <a:rPr lang="en-US" dirty="0" smtClean="0"/>
              <a:t>But NBS subsidies not paid on time to companies</a:t>
            </a:r>
          </a:p>
          <a:p>
            <a:r>
              <a:rPr lang="en-US" dirty="0" smtClean="0"/>
              <a:t>and urea kept out.</a:t>
            </a:r>
          </a:p>
          <a:p>
            <a:r>
              <a:rPr lang="en-US" dirty="0" smtClean="0"/>
              <a:t>Result: farmers prefer cheap urea.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urea over-consumption?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Subsidies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12" y="3172619"/>
            <a:ext cx="26193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093860"/>
              </p:ext>
            </p:extLst>
          </p:nvPr>
        </p:nvGraphicFramePr>
        <p:xfrm>
          <a:off x="838200" y="914400"/>
          <a:ext cx="10517261" cy="44297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228036"/>
                <a:gridCol w="2550914"/>
                <a:gridCol w="2738311"/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Ratio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Ideal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>
                          <a:effectLst/>
                          <a:latin typeface="Franklin Gothic Medium Cond" panose="020B0606030402020204" pitchFamily="34" charset="0"/>
                        </a:rPr>
                        <a:t>real</a:t>
                      </a:r>
                      <a:endParaRPr lang="en-US" sz="660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Nitrogen (N)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4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8.2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>
                          <a:effectLst/>
                          <a:latin typeface="Franklin Gothic Medium Cond" panose="020B0606030402020204" pitchFamily="34" charset="0"/>
                        </a:rPr>
                        <a:t>Phosphorus (P)</a:t>
                      </a:r>
                      <a:endParaRPr lang="en-US" sz="660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2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3.2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Potassium (K)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1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600" dirty="0">
                          <a:effectLst/>
                          <a:latin typeface="Franklin Gothic Medium Cond" panose="020B0606030402020204" pitchFamily="34" charset="0"/>
                        </a:rPr>
                        <a:t>1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110836" marR="110836" marT="50800" marB="5080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Soil contamination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7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Overuse of urea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fertilizer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Soil contamination</a:t>
            </a:r>
          </a:p>
          <a:p>
            <a:r>
              <a:rPr lang="en-US" dirty="0"/>
              <a:t>Eutrophication =&gt; algae bloom.</a:t>
            </a:r>
          </a:p>
          <a:p>
            <a:r>
              <a:rPr lang="en-US" dirty="0" smtClean="0"/>
              <a:t>natural </a:t>
            </a:r>
            <a:r>
              <a:rPr lang="en-US" dirty="0"/>
              <a:t>gas </a:t>
            </a:r>
            <a:r>
              <a:rPr lang="en-US" dirty="0" smtClean="0"/>
              <a:t>shortage =&gt; import=&gt; higher urea subsidy.</a:t>
            </a:r>
          </a:p>
          <a:p>
            <a:r>
              <a:rPr lang="en-US" dirty="0" smtClean="0"/>
              <a:t>Natural gas: methane</a:t>
            </a:r>
          </a:p>
          <a:p>
            <a:r>
              <a:rPr lang="en-US" dirty="0" smtClean="0"/>
              <a:t>Methane + O2 + N2 + catalyst=&gt; NH3 (</a:t>
            </a:r>
            <a:r>
              <a:rPr lang="en-US" dirty="0" err="1" smtClean="0"/>
              <a:t>Hyber</a:t>
            </a:r>
            <a:r>
              <a:rPr lang="en-US" dirty="0" smtClean="0"/>
              <a:t> process)</a:t>
            </a:r>
          </a:p>
          <a:p>
            <a:r>
              <a:rPr lang="en-US" dirty="0" smtClean="0"/>
              <a:t>Ammonia=&gt;Urea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12" y="3172619"/>
            <a:ext cx="26193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Cheap urea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fertilizer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Smuggling to Nepal, Bangladesh</a:t>
            </a:r>
          </a:p>
          <a:p>
            <a:r>
              <a:rPr lang="en-US" dirty="0" smtClean="0"/>
              <a:t>Smuggling to dye, ink, chemical industry</a:t>
            </a:r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Include urea under NBS</a:t>
            </a:r>
            <a:endParaRPr lang="en-US" dirty="0"/>
          </a:p>
          <a:p>
            <a:pPr lvl="1"/>
            <a:r>
              <a:rPr lang="en-US" dirty="0" smtClean="0"/>
              <a:t>Soil health card.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12" y="3172619"/>
            <a:ext cx="26193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3340262"/>
            <a:ext cx="3089275" cy="22332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/>
              <a:t>Swasth</a:t>
            </a:r>
            <a:r>
              <a:rPr lang="en-US" dirty="0"/>
              <a:t> </a:t>
            </a:r>
            <a:r>
              <a:rPr lang="en-US" dirty="0" err="1"/>
              <a:t>Dharaa</a:t>
            </a:r>
            <a:r>
              <a:rPr lang="en-US" dirty="0"/>
              <a:t>. </a:t>
            </a:r>
            <a:r>
              <a:rPr lang="en-US" dirty="0" err="1"/>
              <a:t>Khet</a:t>
            </a:r>
            <a:r>
              <a:rPr lang="en-US" dirty="0"/>
              <a:t> </a:t>
            </a:r>
            <a:r>
              <a:rPr lang="en-US" dirty="0" err="1"/>
              <a:t>Haraa</a:t>
            </a:r>
            <a:r>
              <a:rPr lang="en-US" dirty="0"/>
              <a:t>." - Healthy Earth. Green Farm. </a:t>
            </a:r>
          </a:p>
          <a:p>
            <a:r>
              <a:rPr lang="en-US" dirty="0"/>
              <a:t>Card to display soil </a:t>
            </a:r>
            <a:r>
              <a:rPr lang="en-US" dirty="0" smtClean="0"/>
              <a:t>fertility</a:t>
            </a:r>
          </a:p>
          <a:p>
            <a:r>
              <a:rPr lang="en-US" dirty="0" smtClean="0"/>
              <a:t>recommend </a:t>
            </a:r>
            <a:r>
              <a:rPr lang="en-US" dirty="0"/>
              <a:t>fertilizers </a:t>
            </a:r>
            <a:r>
              <a:rPr lang="en-US" dirty="0" smtClean="0"/>
              <a:t>according to soil and crop requirement</a:t>
            </a:r>
            <a:endParaRPr lang="en-US" dirty="0"/>
          </a:p>
          <a:p>
            <a:r>
              <a:rPr lang="en-US" dirty="0" smtClean="0"/>
              <a:t>14 crore cards in next 3 years</a:t>
            </a:r>
          </a:p>
          <a:p>
            <a:r>
              <a:rPr lang="en-US" dirty="0"/>
              <a:t>100 Mobile testing labs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 </a:t>
            </a:r>
            <a:r>
              <a:rPr lang="en-US" dirty="0"/>
              <a:t>Health </a:t>
            </a:r>
            <a:r>
              <a:rPr lang="en-US" dirty="0" smtClean="0"/>
              <a:t>Card </a:t>
            </a:r>
            <a:r>
              <a:rPr lang="en-US" dirty="0"/>
              <a:t>scheme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fertilizer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1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421" y="2448143"/>
            <a:ext cx="4115157" cy="2301439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digital-mobile-soil-test kit.</a:t>
            </a:r>
          </a:p>
          <a:p>
            <a:r>
              <a:rPr lang="en-US" dirty="0" smtClean="0"/>
              <a:t>ICAR's Bhopal centre</a:t>
            </a:r>
          </a:p>
          <a:p>
            <a:r>
              <a:rPr lang="en-US" dirty="0" smtClean="0"/>
              <a:t>11-12 pass can use.</a:t>
            </a:r>
          </a:p>
          <a:p>
            <a:r>
              <a:rPr lang="en-US" dirty="0" smtClean="0"/>
              <a:t>Tests soil parameters- PH, NPK, micronutrients like zinc, boron and iron.</a:t>
            </a:r>
          </a:p>
          <a:p>
            <a:r>
              <a:rPr lang="en-US" dirty="0" smtClean="0"/>
              <a:t>farmers get SMS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Mridaparikshak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0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072194"/>
            <a:ext cx="3089275" cy="2769425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Farmer DBT: Rs. 7000  / ha to buy fertilizer</a:t>
            </a:r>
          </a:p>
          <a:p>
            <a:r>
              <a:rPr lang="en-US" dirty="0" smtClean="0"/>
              <a:t>He uses soil health card, buy fertilizer of his choice.</a:t>
            </a:r>
          </a:p>
          <a:p>
            <a:r>
              <a:rPr lang="en-US" dirty="0" smtClean="0"/>
              <a:t>Deregulate fertilizer sector- no more subsidies, no more price controls over mfg. units.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Shanta</a:t>
            </a:r>
            <a:r>
              <a:rPr lang="en-US" dirty="0" smtClean="0"/>
              <a:t> Kumar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Fertilizer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35244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Agro Yield (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): how 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3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164851"/>
            <a:ext cx="3089275" cy="258411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Must for getting max. return on other inputs viz. seeds, fertilizers, irrigation.</a:t>
            </a:r>
          </a:p>
          <a:p>
            <a:r>
              <a:rPr lang="en-US" dirty="0" smtClean="0"/>
              <a:t>India: 40% mechanized (growing @5%)</a:t>
            </a:r>
          </a:p>
          <a:p>
            <a:r>
              <a:rPr lang="en-US" dirty="0" smtClean="0"/>
              <a:t>Developed countries: 90%</a:t>
            </a:r>
          </a:p>
          <a:p>
            <a:r>
              <a:rPr lang="en-US" dirty="0" smtClean="0"/>
              <a:t>Employment to rural youth in maintenance.</a:t>
            </a:r>
          </a:p>
          <a:p>
            <a:r>
              <a:rPr lang="en-US" dirty="0" smtClean="0"/>
              <a:t>MNREGA induced Labour shortage solved.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Mechanization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Yield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3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17" y="250166"/>
            <a:ext cx="5512783" cy="6323162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6789414" y="3212862"/>
            <a:ext cx="2207937" cy="3360466"/>
          </a:xfrm>
          <a:prstGeom prst="frame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0" y="83868"/>
            <a:ext cx="5857336" cy="329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2" y="341126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271533"/>
            <a:ext cx="3054350" cy="2554896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</a:t>
            </a:r>
            <a:r>
              <a:rPr lang="en-US" dirty="0" smtClean="0">
                <a:solidFill>
                  <a:srgbClr val="FF0000"/>
                </a:solidFill>
              </a:rPr>
              <a:t>soil-climatic regions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Small farms </a:t>
            </a:r>
            <a:r>
              <a:rPr lang="en-US" dirty="0" smtClean="0"/>
              <a:t>with limited income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Loan support</a:t>
            </a:r>
            <a:r>
              <a:rPr lang="en-US" dirty="0" smtClean="0"/>
              <a:t>….x (3% of total credit to farm sector)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Solution: </a:t>
            </a:r>
            <a:r>
              <a:rPr lang="en-US" dirty="0" smtClean="0"/>
              <a:t>Land reforms, land consolidation, cooperative farming.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Mechanization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Yield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9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14667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Agro Yield (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): how 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3000534"/>
            <a:ext cx="3089275" cy="29127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~40% of Total arable area irrigated</a:t>
            </a:r>
          </a:p>
          <a:p>
            <a:r>
              <a:rPr lang="en-US" dirty="0" smtClean="0"/>
              <a:t>90s: </a:t>
            </a:r>
            <a:r>
              <a:rPr lang="en-US" dirty="0"/>
              <a:t>Accelerated Irrigation Benefit Programme (</a:t>
            </a:r>
            <a:r>
              <a:rPr lang="en-US" dirty="0" smtClean="0"/>
              <a:t>AIBP)</a:t>
            </a:r>
            <a:r>
              <a:rPr lang="en-US" dirty="0"/>
              <a:t> </a:t>
            </a:r>
            <a:r>
              <a:rPr lang="en-US" dirty="0" smtClean="0"/>
              <a:t>to finish incomplete projects.</a:t>
            </a:r>
          </a:p>
          <a:p>
            <a:r>
              <a:rPr lang="en-US" dirty="0" smtClean="0"/>
              <a:t>Still no improvement since 1</a:t>
            </a:r>
            <a:r>
              <a:rPr lang="en-US" baseline="30000" dirty="0" smtClean="0"/>
              <a:t>st</a:t>
            </a:r>
            <a:r>
              <a:rPr lang="en-US" dirty="0"/>
              <a:t>-</a:t>
            </a:r>
            <a:r>
              <a:rPr lang="en-US" dirty="0" smtClean="0"/>
              <a:t>FYP</a:t>
            </a:r>
          </a:p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Irrigation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Yield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 </a:t>
            </a:r>
            <a:r>
              <a:rPr lang="en-US" dirty="0" err="1"/>
              <a:t>Sinchai</a:t>
            </a:r>
            <a:r>
              <a:rPr lang="en-US" dirty="0"/>
              <a:t> Yojana: per drop, More crop</a:t>
            </a:r>
          </a:p>
          <a:p>
            <a:r>
              <a:rPr lang="en-US" dirty="0"/>
              <a:t>Pradhan </a:t>
            </a:r>
            <a:r>
              <a:rPr lang="en-US" dirty="0" err="1"/>
              <a:t>Mantri</a:t>
            </a:r>
            <a:r>
              <a:rPr lang="en-US" dirty="0"/>
              <a:t> </a:t>
            </a:r>
            <a:r>
              <a:rPr lang="en-US" dirty="0" err="1"/>
              <a:t>Krishi</a:t>
            </a:r>
            <a:r>
              <a:rPr lang="en-US" dirty="0"/>
              <a:t> </a:t>
            </a:r>
            <a:r>
              <a:rPr lang="en-US" dirty="0" err="1"/>
              <a:t>Sinchai</a:t>
            </a:r>
            <a:r>
              <a:rPr lang="en-US" dirty="0"/>
              <a:t> Yojana</a:t>
            </a:r>
          </a:p>
          <a:p>
            <a:r>
              <a:rPr lang="en-US" dirty="0"/>
              <a:t>Focus on micro-irrigation and watershed Development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Paramparagat</a:t>
            </a:r>
            <a:r>
              <a:rPr lang="en-US" dirty="0" smtClean="0"/>
              <a:t> </a:t>
            </a:r>
            <a:r>
              <a:rPr lang="en-US" dirty="0" err="1" smtClean="0"/>
              <a:t>Krishi</a:t>
            </a:r>
            <a:r>
              <a:rPr lang="en-US" dirty="0" smtClean="0"/>
              <a:t> Vikas Yojana (Organic farming)</a:t>
            </a:r>
          </a:p>
          <a:p>
            <a:r>
              <a:rPr lang="en-US" smtClean="0"/>
              <a:t>RKVY budget </a:t>
            </a:r>
            <a:r>
              <a:rPr lang="en-US" dirty="0" smtClean="0"/>
              <a:t>halved (14</a:t>
            </a:r>
            <a:r>
              <a:rPr lang="en-US" baseline="30000" dirty="0" smtClean="0"/>
              <a:t>th</a:t>
            </a:r>
            <a:r>
              <a:rPr lang="en-US" dirty="0" smtClean="0"/>
              <a:t> FC- 42%)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Irrigation</a:t>
            </a:r>
            <a:br>
              <a:rPr lang="en-US" dirty="0" smtClean="0"/>
            </a:br>
            <a:r>
              <a:rPr lang="en-US" dirty="0" smtClean="0"/>
              <a:t>Budget 2015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Yield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25" y="2809081"/>
            <a:ext cx="3028950" cy="3295650"/>
          </a:xfrm>
        </p:spPr>
      </p:pic>
    </p:spTree>
    <p:extLst>
      <p:ext uri="{BB962C8B-B14F-4D97-AF65-F5344CB8AC3E}">
        <p14:creationId xmlns:p14="http://schemas.microsoft.com/office/powerpoint/2010/main" val="17382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93222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Agro Yield (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): how 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3032919"/>
            <a:ext cx="3009900" cy="28479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Discourage </a:t>
            </a:r>
            <a:r>
              <a:rPr lang="en-US" dirty="0"/>
              <a:t>distress </a:t>
            </a:r>
            <a:r>
              <a:rPr lang="en-US" dirty="0" smtClean="0"/>
              <a:t>sale &amp; suicide</a:t>
            </a:r>
          </a:p>
          <a:p>
            <a:r>
              <a:rPr lang="en-US" dirty="0" smtClean="0"/>
              <a:t>To Buy better inputs for next cropping cycle.</a:t>
            </a:r>
            <a:endParaRPr lang="en-US" dirty="0"/>
          </a:p>
          <a:p>
            <a:r>
              <a:rPr lang="en-US" dirty="0" smtClean="0"/>
              <a:t>Negotiable warehouse receipt</a:t>
            </a:r>
          </a:p>
          <a:p>
            <a:r>
              <a:rPr lang="en-US" dirty="0" smtClean="0"/>
              <a:t>Interest subvention: </a:t>
            </a:r>
            <a:r>
              <a:rPr lang="en-US" dirty="0" err="1" smtClean="0"/>
              <a:t>upto</a:t>
            </a:r>
            <a:r>
              <a:rPr lang="en-US" dirty="0" smtClean="0"/>
              <a:t> 3 lakh @7% - 3% subvention =4%</a:t>
            </a:r>
          </a:p>
          <a:p>
            <a:r>
              <a:rPr lang="en-US" dirty="0" smtClean="0"/>
              <a:t>Loan waiver (=bad habits- Rajanbhai)</a:t>
            </a:r>
          </a:p>
          <a:p>
            <a:r>
              <a:rPr lang="en-US" dirty="0" smtClean="0"/>
              <a:t>RRB Amendment Bill =&gt;(L1/P9.pptx)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 / Loan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Yield </a:t>
            </a:r>
            <a:r>
              <a:rPr lang="en-US" dirty="0" smtClean="0"/>
              <a:t>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25" y="2809081"/>
            <a:ext cx="3028950" cy="329565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25,000 crores to NABARD’s RIDF</a:t>
            </a:r>
          </a:p>
          <a:p>
            <a:r>
              <a:rPr lang="en-US" dirty="0" smtClean="0"/>
              <a:t>45k for cooperatives, 15k for RRBs</a:t>
            </a:r>
          </a:p>
          <a:p>
            <a:r>
              <a:rPr lang="en-US" dirty="0" err="1" smtClean="0"/>
              <a:t>Agri</a:t>
            </a:r>
            <a:r>
              <a:rPr lang="en-US" dirty="0" smtClean="0"/>
              <a:t>-credit target: 7 lakh (2013), 8 lakh (2014), 8.5 lakh crores (2015)</a:t>
            </a:r>
          </a:p>
          <a:p>
            <a:r>
              <a:rPr lang="en-US" dirty="0">
                <a:solidFill>
                  <a:srgbClr val="FF0000"/>
                </a:solidFill>
              </a:rPr>
              <a:t>NSEL crisis: </a:t>
            </a:r>
            <a:r>
              <a:rPr lang="en-US" dirty="0"/>
              <a:t>FMC to be merged with SEBI (more in Banking-FI survey lecture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 / Loan</a:t>
            </a:r>
            <a:br>
              <a:rPr lang="en-US" smtClean="0"/>
            </a:br>
            <a:r>
              <a:rPr lang="en-US" smtClean="0"/>
              <a:t>Budget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Yield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602732"/>
            <a:ext cx="3054350" cy="1892499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term loan quantity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 smtClean="0"/>
          </a:p>
          <a:p>
            <a:r>
              <a:rPr lang="en-US" dirty="0" smtClean="0"/>
              <a:t>But Long </a:t>
            </a:r>
            <a:r>
              <a:rPr lang="en-US" dirty="0"/>
              <a:t>term investment in </a:t>
            </a:r>
            <a:r>
              <a:rPr lang="en-US" dirty="0" smtClean="0"/>
              <a:t>Agro-infra ▼</a:t>
            </a:r>
            <a:endParaRPr lang="en-US" dirty="0"/>
          </a:p>
          <a:p>
            <a:r>
              <a:rPr lang="en-US" dirty="0" smtClean="0"/>
              <a:t>Loans Not reaching intended beneficiaries</a:t>
            </a:r>
          </a:p>
          <a:p>
            <a:r>
              <a:rPr lang="en-US" dirty="0" smtClean="0"/>
              <a:t>Difficult to monitor end use of funds</a:t>
            </a:r>
          </a:p>
          <a:p>
            <a:r>
              <a:rPr lang="en-US" dirty="0" smtClean="0"/>
              <a:t>40% </a:t>
            </a:r>
            <a:r>
              <a:rPr lang="en-US" dirty="0" smtClean="0"/>
              <a:t>agro finance still coming from moneylenders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/ </a:t>
            </a:r>
            <a:r>
              <a:rPr lang="en-US" dirty="0" smtClean="0"/>
              <a:t>Loan</a:t>
            </a:r>
            <a:br>
              <a:rPr lang="en-US" dirty="0" smtClean="0"/>
            </a:b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Yield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08213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Agro Yield (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): how 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4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36EE56-72AB-4688-9C7F-D7940F216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D36EE56-72AB-4688-9C7F-D7940F216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0A8521-374C-4D76-8C19-6FD6C623B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B60A8521-374C-4D76-8C19-6FD6C623BE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B0E3E2-A269-4C7D-8048-A0F233932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EB0E3E2-A269-4C7D-8048-A0F2339322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464B79-D58D-4955-84B7-0F72294BE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96464B79-D58D-4955-84B7-0F72294BE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14CB80-601D-44D3-9464-2AC1D9119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9414CB80-601D-44D3-9464-2AC1D91194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A33F20-68C4-4EBC-87AC-1C0AA9A7B8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0AA33F20-68C4-4EBC-87AC-1C0AA9A7B8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B26020D-83F6-45A3-A08B-2B5BA196E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EB26020D-83F6-45A3-A08B-2B5BA196E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61BE55-CB52-450C-A81A-4BDE4C7E8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5B61BE55-CB52-450C-A81A-4BDE4C7E8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BBFF24-5269-4BB7-8EE7-DDAA4EE5F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41BBFF24-5269-4BB7-8EE7-DDAA4EE5FE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6047A1-E561-4E9B-B0B7-DD460DA70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746047A1-E561-4E9B-B0B7-DD460DA70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76B960-AF98-4003-AECB-86AFE42C1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6776B960-AF98-4003-AECB-86AFE42C1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EEDE02-3EB2-4339-8526-BCC6257F6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A3EEDE02-3EB2-4339-8526-BCC6257F6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32" y="1457865"/>
            <a:ext cx="6553518" cy="36863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10469" y="5217808"/>
            <a:ext cx="1552607" cy="150413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02025" y="4166559"/>
            <a:ext cx="1645034" cy="1819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2">
              <a:hueOff val="-4533602"/>
              <a:satOff val="2618"/>
              <a:lumOff val="-4804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4533602"/>
              <a:satOff val="2618"/>
              <a:lumOff val="-4804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47059" y="4166559"/>
            <a:ext cx="1645034" cy="18190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accent2">
              <a:hueOff val="-9067203"/>
              <a:satOff val="5236"/>
              <a:lumOff val="-9607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9067203"/>
              <a:satOff val="5236"/>
              <a:lumOff val="-9607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1" y="85785"/>
            <a:ext cx="5434641" cy="30569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ight Arrow 5"/>
          <p:cNvSpPr/>
          <p:nvPr/>
        </p:nvSpPr>
        <p:spPr>
          <a:xfrm rot="9372714">
            <a:off x="4356339" y="4744528"/>
            <a:ext cx="1293963" cy="603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372714">
            <a:off x="7023951" y="4873925"/>
            <a:ext cx="1293963" cy="603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5353">
            <a:off x="4890242" y="2028978"/>
            <a:ext cx="982714" cy="603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32558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Moving on: Sector of Economy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3966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23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Production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55085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591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Shanta</a:t>
            </a:r>
            <a:r>
              <a:rPr lang="en-US" dirty="0" smtClean="0"/>
              <a:t> Kumar FCI-PDS Reforms (</a:t>
            </a:r>
            <a:r>
              <a:rPr lang="en-US" dirty="0" smtClean="0">
                <a:hlinkClick r:id="rId7"/>
              </a:rPr>
              <a:t>Full Article link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8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Procurement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715717" y="1233488"/>
            <a:ext cx="2623751" cy="49784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765999" y="1233488"/>
            <a:ext cx="2263566" cy="49561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5303"/>
            <a:ext cx="2201863" cy="1732132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5932"/>
            <a:ext cx="2196188" cy="19688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915" y="2915933"/>
            <a:ext cx="2196188" cy="19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48107" y="1233488"/>
            <a:ext cx="1941147" cy="49784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076392" y="1233488"/>
            <a:ext cx="1989167" cy="495617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Distribution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125432"/>
            <a:ext cx="2201863" cy="1491874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4499"/>
            <a:ext cx="2201863" cy="1833739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5932"/>
            <a:ext cx="2196188" cy="19688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915" y="2915933"/>
            <a:ext cx="2196188" cy="19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Production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46013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489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66447"/>
            <a:ext cx="3054350" cy="2965069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Agriculture, market, fairs: State list</a:t>
            </a:r>
          </a:p>
          <a:p>
            <a:r>
              <a:rPr lang="en-US" dirty="0" smtClean="0"/>
              <a:t>State APMC Acts</a:t>
            </a:r>
          </a:p>
          <a:p>
            <a:r>
              <a:rPr lang="en-US" dirty="0" smtClean="0"/>
              <a:t>~2500 agro produce market Committee / Mandi.</a:t>
            </a:r>
          </a:p>
          <a:p>
            <a:r>
              <a:rPr lang="en-US" dirty="0" smtClean="0"/>
              <a:t>Farmer can make “First sell” through Mandi only</a:t>
            </a:r>
          </a:p>
          <a:p>
            <a:r>
              <a:rPr lang="en-US" dirty="0" smtClean="0"/>
              <a:t>Cartel formation, double commission.</a:t>
            </a:r>
          </a:p>
          <a:p>
            <a:r>
              <a:rPr lang="en-US" dirty="0" smtClean="0"/>
              <a:t>Market fees, levies, multiple taxes, cascading effect, hoarding, food inflation.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Bottlenecks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563" y="914400"/>
            <a:ext cx="4878874" cy="57883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taxes on rice and wheat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40" y="974785"/>
            <a:ext cx="8564366" cy="581420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Money not used for improving market infra.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48" y="3070107"/>
            <a:ext cx="5022015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Revenue not used for infra Development: =&gt; Rotten produce</a:t>
            </a:r>
          </a:p>
          <a:p>
            <a:r>
              <a:rPr lang="en-US" dirty="0" smtClean="0"/>
              <a:t>Limited number of licenses: oligopoly, cartelization </a:t>
            </a:r>
          </a:p>
          <a:p>
            <a:r>
              <a:rPr lang="en-US" dirty="0" smtClean="0"/>
              <a:t>Political patronage, resistance to change</a:t>
            </a:r>
          </a:p>
          <a:p>
            <a:r>
              <a:rPr lang="en-US" dirty="0" smtClean="0"/>
              <a:t>Solution: each state should adopt the Model APMC Act by union agri. ministry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and solution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APMC</a:t>
            </a:r>
            <a:endParaRPr lang="en-US" dirty="0"/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66447"/>
            <a:ext cx="3054350" cy="2965069"/>
          </a:xfrm>
        </p:spPr>
      </p:pic>
    </p:spTree>
    <p:extLst>
      <p:ext uri="{BB962C8B-B14F-4D97-AF65-F5344CB8AC3E}">
        <p14:creationId xmlns:p14="http://schemas.microsoft.com/office/powerpoint/2010/main" val="26989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Facilitates Contract </a:t>
            </a:r>
            <a:r>
              <a:rPr lang="en-US" dirty="0"/>
              <a:t>farming </a:t>
            </a:r>
            <a:r>
              <a:rPr lang="en-US" dirty="0" smtClean="0"/>
              <a:t>model</a:t>
            </a:r>
            <a:endParaRPr lang="en-US" dirty="0"/>
          </a:p>
          <a:p>
            <a:pPr fontAlgn="ctr"/>
            <a:r>
              <a:rPr lang="en-US" dirty="0"/>
              <a:t>Special market for </a:t>
            </a:r>
            <a:r>
              <a:rPr lang="en-US" dirty="0" smtClean="0"/>
              <a:t>perishables</a:t>
            </a:r>
            <a:endParaRPr lang="en-US" dirty="0"/>
          </a:p>
          <a:p>
            <a:pPr fontAlgn="ctr"/>
            <a:r>
              <a:rPr lang="en-US" dirty="0" smtClean="0"/>
              <a:t>farmers</a:t>
            </a:r>
            <a:r>
              <a:rPr lang="en-US" dirty="0"/>
              <a:t>, private persons </a:t>
            </a:r>
            <a:r>
              <a:rPr lang="en-US" dirty="0" smtClean="0"/>
              <a:t>can setup own market</a:t>
            </a:r>
          </a:p>
          <a:p>
            <a:pPr fontAlgn="ctr"/>
            <a:r>
              <a:rPr lang="en-US" dirty="0" smtClean="0"/>
              <a:t>Licensing norms relaxed</a:t>
            </a:r>
            <a:endParaRPr lang="en-US" dirty="0"/>
          </a:p>
          <a:p>
            <a:pPr fontAlgn="ctr"/>
            <a:r>
              <a:rPr lang="en-US" dirty="0" smtClean="0"/>
              <a:t>Only </a:t>
            </a:r>
            <a:r>
              <a:rPr lang="en-US" dirty="0"/>
              <a:t>a single market </a:t>
            </a:r>
            <a:r>
              <a:rPr lang="en-US" dirty="0" smtClean="0"/>
              <a:t>fee</a:t>
            </a:r>
            <a:endParaRPr lang="en-US" dirty="0"/>
          </a:p>
          <a:p>
            <a:pPr fontAlgn="ctr"/>
            <a:r>
              <a:rPr lang="en-US" dirty="0" smtClean="0"/>
              <a:t>APMC Revenue to </a:t>
            </a:r>
            <a:r>
              <a:rPr lang="en-US" dirty="0"/>
              <a:t>be used for Improving market </a:t>
            </a:r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Act 2003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APMC</a:t>
            </a:r>
            <a:endParaRPr lang="en-US" dirty="0"/>
          </a:p>
        </p:txBody>
      </p:sp>
      <p:pic>
        <p:nvPicPr>
          <p:cNvPr id="10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57420"/>
            <a:ext cx="3089275" cy="2998973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70" y="3105160"/>
            <a:ext cx="2927968" cy="27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3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68" y="2832043"/>
            <a:ext cx="2408208" cy="240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87" y="1943837"/>
            <a:ext cx="2600325" cy="17621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07" y="195428"/>
            <a:ext cx="1844200" cy="17451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114" y="515783"/>
            <a:ext cx="2918713" cy="173751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9" name="TextBox 8"/>
          <p:cNvSpPr txBox="1"/>
          <p:nvPr/>
        </p:nvSpPr>
        <p:spPr>
          <a:xfrm>
            <a:off x="84226" y="1940559"/>
            <a:ext cx="2388461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Farm Labor shortage=&gt; </a:t>
            </a:r>
            <a:b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Wage ▲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45260" y="1917657"/>
            <a:ext cx="3509567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▲ Rural wages,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Purchasing power inflation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45014" y="3585373"/>
            <a:ext cx="2419479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MSP▲ to cover losses + Ferti. subsidy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1" y="3728527"/>
            <a:ext cx="2067498" cy="13787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14" name="TextBox 13"/>
          <p:cNvSpPr txBox="1"/>
          <p:nvPr/>
        </p:nvSpPr>
        <p:spPr>
          <a:xfrm>
            <a:off x="26292" y="5129854"/>
            <a:ext cx="2796996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No MSP,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Storage issues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APMC Cartels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29" y="3254386"/>
            <a:ext cx="1947217" cy="153181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16" name="TextBox 15"/>
          <p:cNvSpPr txBox="1"/>
          <p:nvPr/>
        </p:nvSpPr>
        <p:spPr>
          <a:xfrm>
            <a:off x="4713345" y="4786196"/>
            <a:ext cx="2796996" cy="1077218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FCI open ended procurement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8714" y="4786196"/>
            <a:ext cx="1886222" cy="1077218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Rotten grain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02" y="3476064"/>
            <a:ext cx="2032791" cy="135434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20" name="TextBox 19"/>
          <p:cNvSpPr txBox="1"/>
          <p:nvPr/>
        </p:nvSpPr>
        <p:spPr>
          <a:xfrm>
            <a:off x="9864873" y="4786196"/>
            <a:ext cx="1886222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NFSA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to unload stock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685" y="24849"/>
            <a:ext cx="2330150" cy="250991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22" name="Curved Up Arrow 21"/>
          <p:cNvSpPr/>
          <p:nvPr/>
        </p:nvSpPr>
        <p:spPr>
          <a:xfrm rot="443084">
            <a:off x="3477543" y="5587378"/>
            <a:ext cx="6943984" cy="986153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8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states passed the bill</a:t>
            </a:r>
          </a:p>
          <a:p>
            <a:r>
              <a:rPr lang="en-US" dirty="0" smtClean="0"/>
              <a:t>Some passed but not framed rules</a:t>
            </a:r>
          </a:p>
          <a:p>
            <a:r>
              <a:rPr lang="en-US" dirty="0" smtClean="0"/>
              <a:t>Tax rates vary across states</a:t>
            </a:r>
          </a:p>
          <a:p>
            <a:r>
              <a:rPr lang="en-US" dirty="0" smtClean="0"/>
              <a:t>Inter-state barriers remain</a:t>
            </a:r>
          </a:p>
          <a:p>
            <a:r>
              <a:rPr lang="en-US" dirty="0" smtClean="0"/>
              <a:t>Can’t create national / state level “common” market.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Act 2003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Declare entire state “one market one license, no movement restriction”</a:t>
            </a:r>
          </a:p>
          <a:p>
            <a:r>
              <a:rPr lang="en-US" dirty="0" smtClean="0"/>
              <a:t>Then, Common national market through e-platform</a:t>
            </a:r>
          </a:p>
          <a:p>
            <a:r>
              <a:rPr lang="en-US" dirty="0" err="1" smtClean="0"/>
              <a:t>Agri</a:t>
            </a:r>
            <a:r>
              <a:rPr lang="en-US" dirty="0" smtClean="0"/>
              <a:t>-Tech </a:t>
            </a:r>
            <a:r>
              <a:rPr lang="en-US" dirty="0"/>
              <a:t>Infrastructure Fund (ATIF) </a:t>
            </a:r>
            <a:r>
              <a:rPr lang="en-US" dirty="0" smtClean="0"/>
              <a:t> 200 crores.</a:t>
            </a:r>
          </a:p>
          <a:p>
            <a:r>
              <a:rPr lang="en-US" dirty="0" smtClean="0"/>
              <a:t>Some states exempted fruits &amp; veggies from APMC to implement this.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Budget 2015:</a:t>
            </a:r>
            <a:r>
              <a:rPr lang="en-US" dirty="0" smtClean="0"/>
              <a:t> Create </a:t>
            </a:r>
            <a:r>
              <a:rPr lang="en-US" dirty="0"/>
              <a:t>United National Agriculture Market with help of States Government and NITI </a:t>
            </a:r>
            <a:r>
              <a:rPr lang="en-US" dirty="0" err="1"/>
              <a:t>ayog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E-Platform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3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list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14.agro</a:t>
            </a:r>
          </a:p>
          <a:p>
            <a:r>
              <a:rPr lang="en-US" sz="4400" dirty="0" smtClean="0"/>
              <a:t>26.Trade </a:t>
            </a:r>
            <a:r>
              <a:rPr lang="en-US" sz="4400" dirty="0"/>
              <a:t>commerce within city </a:t>
            </a:r>
          </a:p>
          <a:p>
            <a:r>
              <a:rPr lang="en-US" sz="4400" dirty="0" smtClean="0"/>
              <a:t>28.Market </a:t>
            </a:r>
            <a:r>
              <a:rPr lang="en-US" sz="4400" dirty="0"/>
              <a:t>and </a:t>
            </a:r>
            <a:r>
              <a:rPr lang="en-US" sz="4400" dirty="0" smtClean="0"/>
              <a:t>fairs</a:t>
            </a:r>
            <a:endParaRPr lang="en-US" sz="4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33.production, trade, commerce, supply and distribution of foodstuff</a:t>
            </a:r>
          </a:p>
          <a:p>
            <a:r>
              <a:rPr lang="en-US" dirty="0"/>
              <a:t>42.interstate trade and commerce</a:t>
            </a:r>
            <a:r>
              <a:rPr lang="en-US" dirty="0" smtClean="0"/>
              <a:t>.</a:t>
            </a:r>
            <a:endParaRPr lang="gu-IN" dirty="0" smtClean="0"/>
          </a:p>
          <a:p>
            <a:r>
              <a:rPr lang="en-US" dirty="0" smtClean="0"/>
              <a:t>Heavy handed approach vs “Cooperative federalism”?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Concurrent List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union interfere in Agro trade?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“Agricultural </a:t>
            </a:r>
            <a:r>
              <a:rPr lang="en-US" dirty="0"/>
              <a:t>commodities </a:t>
            </a:r>
            <a:r>
              <a:rPr lang="en-US" dirty="0" smtClean="0"/>
              <a:t>markets have to </a:t>
            </a:r>
            <a:r>
              <a:rPr lang="en-US" dirty="0"/>
              <a:t>be made more competitive in the interests </a:t>
            </a:r>
            <a:r>
              <a:rPr lang="en-US" dirty="0" smtClean="0"/>
              <a:t> of </a:t>
            </a:r>
            <a:r>
              <a:rPr lang="en-US" dirty="0"/>
              <a:t>both producers and </a:t>
            </a:r>
            <a:r>
              <a:rPr lang="en-US" dirty="0" smtClean="0"/>
              <a:t>consumers.” Examine the legal-Constitutional impediments involved and suggest remedies. 200 words.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9509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532" y="1457865"/>
            <a:ext cx="6553518" cy="36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05" y="149646"/>
            <a:ext cx="9058160" cy="5095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0" y="3260783"/>
            <a:ext cx="2235434" cy="1348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779" y="4609140"/>
            <a:ext cx="2796996" cy="206210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▲ MEP to  </a:t>
            </a:r>
            <a:r>
              <a:rPr lang="en-US" sz="32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▼</a:t>
            </a:r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inflation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Genuine exporters suffer</a:t>
            </a:r>
            <a:endParaRPr lang="en-US" sz="3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272763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404" y="1602117"/>
            <a:ext cx="6675354" cy="3754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22" y="1388853"/>
            <a:ext cx="2059099" cy="1901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3863" y="614766"/>
            <a:ext cx="2796996" cy="1650206"/>
          </a:xfrm>
          <a:prstGeom prst="downArrowCallou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Backward Dist. Only</a:t>
            </a:r>
          </a:p>
        </p:txBody>
      </p:sp>
      <p:sp>
        <p:nvSpPr>
          <p:cNvPr id="5" name="TextBox 4"/>
          <p:cNvSpPr txBox="1"/>
          <p:nvPr/>
        </p:nvSpPr>
        <p:spPr>
          <a:xfrm rot="1570074">
            <a:off x="8246260" y="684103"/>
            <a:ext cx="2796996" cy="1650206"/>
          </a:xfrm>
          <a:prstGeom prst="downArrowCallou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Skill India</a:t>
            </a:r>
          </a:p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Make in India</a:t>
            </a:r>
          </a:p>
        </p:txBody>
      </p:sp>
      <p:sp>
        <p:nvSpPr>
          <p:cNvPr id="6" name="TextBox 5"/>
          <p:cNvSpPr txBox="1"/>
          <p:nvPr/>
        </p:nvSpPr>
        <p:spPr>
          <a:xfrm rot="18791022">
            <a:off x="1190981" y="567942"/>
            <a:ext cx="2796996" cy="2404586"/>
          </a:xfrm>
          <a:prstGeom prst="downArrowCallou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Land consolidation</a:t>
            </a:r>
          </a:p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Mechanization</a:t>
            </a:r>
          </a:p>
        </p:txBody>
      </p:sp>
      <p:sp>
        <p:nvSpPr>
          <p:cNvPr id="9" name="Curved Up Arrow 8"/>
          <p:cNvSpPr/>
          <p:nvPr/>
        </p:nvSpPr>
        <p:spPr>
          <a:xfrm rot="736842">
            <a:off x="4707683" y="4744697"/>
            <a:ext cx="4185850" cy="986153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96762" y="4907822"/>
            <a:ext cx="3207692" cy="1650206"/>
          </a:xfrm>
          <a:prstGeom prst="upArrowCallou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Open Market Sale</a:t>
            </a:r>
          </a:p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+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Shanta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 Kumar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055" y="4310813"/>
            <a:ext cx="2685945" cy="25471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68" y="3636633"/>
            <a:ext cx="1744780" cy="1052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327223">
            <a:off x="519719" y="4588689"/>
            <a:ext cx="3167469" cy="181588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APMC reform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Common market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MEP ▼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FDI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MultiBrand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25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</a:t>
            </a:r>
            <a:r>
              <a:rPr lang="en-US" dirty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 food production but can’t </a:t>
            </a:r>
            <a:r>
              <a:rPr lang="en-US" dirty="0">
                <a:latin typeface="Franklin Gothic Heavy" panose="020B0903020102020204" pitchFamily="34" charset="0"/>
              </a:rPr>
              <a:t>▲ </a:t>
            </a:r>
            <a:r>
              <a:rPr lang="en-US" dirty="0" smtClean="0"/>
              <a:t>cropped area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885" y="795523"/>
            <a:ext cx="10364230" cy="58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7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520" y="931653"/>
            <a:ext cx="10293651" cy="38646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Must </a:t>
            </a:r>
            <a:r>
              <a:rPr lang="en-US" dirty="0">
                <a:latin typeface="Franklin Gothic Heavy" panose="020B0903020102020204" pitchFamily="34" charset="0"/>
              </a:rPr>
              <a:t>▲</a:t>
            </a:r>
            <a:r>
              <a:rPr lang="en-US" dirty="0"/>
              <a:t> food production but can’t </a:t>
            </a:r>
            <a:r>
              <a:rPr lang="en-US" dirty="0">
                <a:latin typeface="Franklin Gothic Heavy" panose="020B0903020102020204" pitchFamily="34" charset="0"/>
              </a:rPr>
              <a:t>▲ </a:t>
            </a:r>
            <a:r>
              <a:rPr lang="en-US" dirty="0"/>
              <a:t>cropped area</a:t>
            </a:r>
          </a:p>
        </p:txBody>
      </p:sp>
    </p:spTree>
    <p:extLst>
      <p:ext uri="{BB962C8B-B14F-4D97-AF65-F5344CB8AC3E}">
        <p14:creationId xmlns:p14="http://schemas.microsoft.com/office/powerpoint/2010/main" val="228871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D7436B48-CA51-46AA-AEF6-708B597990C3}" vid="{3970D49B-2063-4A05-A8AB-AC14789EF3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573</TotalTime>
  <Words>1398</Words>
  <Application>Microsoft Office PowerPoint</Application>
  <PresentationFormat>Widescreen</PresentationFormat>
  <Paragraphs>315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Shruti</vt:lpstr>
      <vt:lpstr>Wingdings</vt:lpstr>
      <vt:lpstr>PPT_DARK_2015</vt:lpstr>
      <vt:lpstr>PowerPoint Presentation</vt:lpstr>
      <vt:lpstr>PowerPoint Presentation</vt:lpstr>
      <vt:lpstr>PowerPoint Presentation</vt:lpstr>
      <vt:lpstr>Moving on: Sector of Economy</vt:lpstr>
      <vt:lpstr>PowerPoint Presentation</vt:lpstr>
      <vt:lpstr>PowerPoint Presentation</vt:lpstr>
      <vt:lpstr>PowerPoint Presentation</vt:lpstr>
      <vt:lpstr>Must ▲ food production but can’t ▲ cropped area</vt:lpstr>
      <vt:lpstr>Must ▲ food production but can’t ▲ cropped area</vt:lpstr>
      <vt:lpstr>Agro Yield (▲): how to?</vt:lpstr>
      <vt:lpstr>Extension</vt:lpstr>
      <vt:lpstr>Extension</vt:lpstr>
      <vt:lpstr>Agro Yield (▲): how to?</vt:lpstr>
      <vt:lpstr>seeds</vt:lpstr>
      <vt:lpstr>BT Brinjal</vt:lpstr>
      <vt:lpstr>PowerPoint Presentation</vt:lpstr>
      <vt:lpstr>Agro Yield (▲): how to?</vt:lpstr>
      <vt:lpstr>PowerPoint Presentation</vt:lpstr>
      <vt:lpstr>BE-2015: Revenue Expenditure</vt:lpstr>
      <vt:lpstr>RE-2014 and BE-2015: Subsidies</vt:lpstr>
      <vt:lpstr>Why urea over-consumption?</vt:lpstr>
      <vt:lpstr>Soil contamination</vt:lpstr>
      <vt:lpstr>Overuse of urea</vt:lpstr>
      <vt:lpstr>Cheap urea</vt:lpstr>
      <vt:lpstr>Soil Health Card scheme</vt:lpstr>
      <vt:lpstr>Mridaparikshak</vt:lpstr>
      <vt:lpstr>Shanta Kumar</vt:lpstr>
      <vt:lpstr>Agro Yield (▲): how to?</vt:lpstr>
      <vt:lpstr>Farm Mechanization</vt:lpstr>
      <vt:lpstr>Farm Mechanization</vt:lpstr>
      <vt:lpstr>Agro Yield (▲): how to?</vt:lpstr>
      <vt:lpstr>Irrigation</vt:lpstr>
      <vt:lpstr>Irrigation Budget 2015</vt:lpstr>
      <vt:lpstr>Agro Yield (▲): how to?</vt:lpstr>
      <vt:lpstr>Credit / Loan</vt:lpstr>
      <vt:lpstr>Credit / Loan Budget 2015</vt:lpstr>
      <vt:lpstr>Credit / Loan problems</vt:lpstr>
      <vt:lpstr>Agro Yield (▲): how to?</vt:lpstr>
      <vt:lpstr>PowerPoint Presentation</vt:lpstr>
      <vt:lpstr>Post Production</vt:lpstr>
      <vt:lpstr>Shanta Kumar FCI-PDS Reforms (Full Article link)</vt:lpstr>
      <vt:lpstr>PowerPoint Presentation</vt:lpstr>
      <vt:lpstr>PowerPoint Presentation</vt:lpstr>
      <vt:lpstr>Post Production</vt:lpstr>
      <vt:lpstr>Bottlenecks</vt:lpstr>
      <vt:lpstr>Impact of taxes on rice and wheat</vt:lpstr>
      <vt:lpstr>Money not used for improving market infra.</vt:lpstr>
      <vt:lpstr>Problem and solution</vt:lpstr>
      <vt:lpstr>Model Act 2003</vt:lpstr>
      <vt:lpstr>Model Act 2003</vt:lpstr>
      <vt:lpstr>E-Platform</vt:lpstr>
      <vt:lpstr>Can union interfere in Agro trade?</vt:lpstr>
      <vt:lpstr>Mains Question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Yield improvement: how to?</dc:title>
  <dc:creator>Mrunal Patel</dc:creator>
  <cp:lastModifiedBy>Mrunal Patel</cp:lastModifiedBy>
  <cp:revision>247</cp:revision>
  <dcterms:created xsi:type="dcterms:W3CDTF">2015-03-19T12:39:20Z</dcterms:created>
  <dcterms:modified xsi:type="dcterms:W3CDTF">2015-03-26T17:26:54Z</dcterms:modified>
</cp:coreProperties>
</file>